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2"/>
  </p:notesMasterIdLst>
  <p:handoutMasterIdLst>
    <p:handoutMasterId r:id="rId93"/>
  </p:handoutMasterIdLst>
  <p:sldIdLst>
    <p:sldId id="256" r:id="rId2"/>
    <p:sldId id="265" r:id="rId3"/>
    <p:sldId id="250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691" r:id="rId24"/>
    <p:sldId id="569" r:id="rId25"/>
    <p:sldId id="345" r:id="rId26"/>
    <p:sldId id="690" r:id="rId27"/>
    <p:sldId id="694" r:id="rId28"/>
    <p:sldId id="2505" r:id="rId29"/>
    <p:sldId id="2507" r:id="rId30"/>
    <p:sldId id="2508" r:id="rId31"/>
    <p:sldId id="679" r:id="rId32"/>
    <p:sldId id="680" r:id="rId33"/>
    <p:sldId id="686" r:id="rId34"/>
    <p:sldId id="2372" r:id="rId35"/>
    <p:sldId id="476" r:id="rId36"/>
    <p:sldId id="2509" r:id="rId37"/>
    <p:sldId id="2510" r:id="rId38"/>
    <p:sldId id="687" r:id="rId39"/>
    <p:sldId id="688" r:id="rId40"/>
    <p:sldId id="2375" r:id="rId41"/>
    <p:sldId id="2515" r:id="rId42"/>
    <p:sldId id="2516" r:id="rId43"/>
    <p:sldId id="2517" r:id="rId44"/>
    <p:sldId id="2400" r:id="rId45"/>
    <p:sldId id="2391" r:id="rId46"/>
    <p:sldId id="2512" r:id="rId47"/>
    <p:sldId id="2511" r:id="rId48"/>
    <p:sldId id="2513" r:id="rId49"/>
    <p:sldId id="709" r:id="rId50"/>
    <p:sldId id="2490" r:id="rId51"/>
    <p:sldId id="2491" r:id="rId52"/>
    <p:sldId id="2492" r:id="rId53"/>
    <p:sldId id="2493" r:id="rId54"/>
    <p:sldId id="2494" r:id="rId55"/>
    <p:sldId id="2495" r:id="rId56"/>
    <p:sldId id="2496" r:id="rId57"/>
    <p:sldId id="2518" r:id="rId58"/>
    <p:sldId id="2519" r:id="rId59"/>
    <p:sldId id="2520" r:id="rId60"/>
    <p:sldId id="2521" r:id="rId61"/>
    <p:sldId id="2522" r:id="rId62"/>
    <p:sldId id="2523" r:id="rId63"/>
    <p:sldId id="2524" r:id="rId64"/>
    <p:sldId id="2526" r:id="rId65"/>
    <p:sldId id="2527" r:id="rId66"/>
    <p:sldId id="2533" r:id="rId67"/>
    <p:sldId id="2528" r:id="rId68"/>
    <p:sldId id="2529" r:id="rId69"/>
    <p:sldId id="2530" r:id="rId70"/>
    <p:sldId id="2531" r:id="rId71"/>
    <p:sldId id="2532" r:id="rId72"/>
    <p:sldId id="2534" r:id="rId73"/>
    <p:sldId id="2535" r:id="rId74"/>
    <p:sldId id="2536" r:id="rId75"/>
    <p:sldId id="2537" r:id="rId76"/>
    <p:sldId id="2538" r:id="rId77"/>
    <p:sldId id="2539" r:id="rId78"/>
    <p:sldId id="2540" r:id="rId79"/>
    <p:sldId id="2541" r:id="rId80"/>
    <p:sldId id="315" r:id="rId81"/>
    <p:sldId id="312" r:id="rId82"/>
    <p:sldId id="318" r:id="rId83"/>
    <p:sldId id="472" r:id="rId84"/>
    <p:sldId id="473" r:id="rId85"/>
    <p:sldId id="474" r:id="rId86"/>
    <p:sldId id="480" r:id="rId87"/>
    <p:sldId id="259" r:id="rId88"/>
    <p:sldId id="260" r:id="rId89"/>
    <p:sldId id="261" r:id="rId90"/>
    <p:sldId id="2525" r:id="rId9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0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July 11th - July IEEE Hybrid Plenary meeting" id="{DE843586-E506-4D30-A655-52B441F0114A}">
          <p14:sldIdLst>
            <p14:sldId id="690"/>
            <p14:sldId id="694"/>
            <p14:sldId id="2505"/>
            <p14:sldId id="2507"/>
            <p14:sldId id="2508"/>
            <p14:sldId id="679"/>
            <p14:sldId id="680"/>
          </p14:sldIdLst>
        </p14:section>
        <p14:section name="July 12th - July IEEE Hybrid Plenary meeting" id="{347EDFAB-725B-4685-8406-804F1F654820}">
          <p14:sldIdLst>
            <p14:sldId id="686"/>
            <p14:sldId id="2372"/>
            <p14:sldId id="476"/>
            <p14:sldId id="2509"/>
            <p14:sldId id="2510"/>
            <p14:sldId id="687"/>
            <p14:sldId id="688"/>
          </p14:sldIdLst>
        </p14:section>
        <p14:section name="July 14th - July IEEE meeting" id="{2BDBDE46-E33B-430D-B7B5-FEE63CD1AC95}">
          <p14:sldIdLst>
            <p14:sldId id="2375"/>
            <p14:sldId id="2515"/>
            <p14:sldId id="2516"/>
            <p14:sldId id="2517"/>
            <p14:sldId id="2400"/>
            <p14:sldId id="2391"/>
            <p14:sldId id="2512"/>
            <p14:sldId id="2511"/>
            <p14:sldId id="2513"/>
            <p14:sldId id="709"/>
          </p14:sldIdLst>
        </p14:section>
        <p14:section name="Aug. 3rd TGaz Telecon" id="{7BF623C2-8998-4981-B6E4-933D5AA8DB52}">
          <p14:sldIdLst>
            <p14:sldId id="2490"/>
            <p14:sldId id="2491"/>
            <p14:sldId id="2492"/>
            <p14:sldId id="2493"/>
            <p14:sldId id="2494"/>
            <p14:sldId id="2495"/>
            <p14:sldId id="2496"/>
          </p14:sldIdLst>
        </p14:section>
        <p14:section name="Aug. 10th TGaz Telecon" id="{45F7E917-EB9E-431E-A0AE-E2B3DECB6668}">
          <p14:sldIdLst>
            <p14:sldId id="2518"/>
            <p14:sldId id="2519"/>
            <p14:sldId id="2520"/>
            <p14:sldId id="2521"/>
            <p14:sldId id="2522"/>
            <p14:sldId id="2523"/>
            <p14:sldId id="2524"/>
          </p14:sldIdLst>
        </p14:section>
        <p14:section name="Aug. 17th TGaz Telecon" id="{48028713-4423-42C2-9841-2F0D0D908C9B}">
          <p14:sldIdLst>
            <p14:sldId id="2526"/>
            <p14:sldId id="2527"/>
            <p14:sldId id="2533"/>
            <p14:sldId id="2528"/>
            <p14:sldId id="2529"/>
            <p14:sldId id="2530"/>
            <p14:sldId id="2531"/>
            <p14:sldId id="2532"/>
          </p14:sldIdLst>
        </p14:section>
        <p14:section name="Aug. 24th TGaz Telecon" id="{60E42470-2305-405C-9049-4E269EF837A5}">
          <p14:sldIdLst>
            <p14:sldId id="2534"/>
            <p14:sldId id="2535"/>
            <p14:sldId id="2536"/>
            <p14:sldId id="2537"/>
            <p14:sldId id="2538"/>
            <p14:sldId id="2539"/>
            <p14:sldId id="2540"/>
            <p14:sldId id="2541"/>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470805-8948-4294-B6C3-3BD2F7E1442F}" v="5" dt="2022-08-23T19:07:40.767"/>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7" autoAdjust="0"/>
    <p:restoredTop sz="96807" autoAdjust="0"/>
  </p:normalViewPr>
  <p:slideViewPr>
    <p:cSldViewPr>
      <p:cViewPr varScale="1">
        <p:scale>
          <a:sx n="121" d="100"/>
          <a:sy n="121" d="100"/>
        </p:scale>
        <p:origin x="108" y="150"/>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viewProps" Target="view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presProps" Target="presProps.xml"/><Relationship Id="rId9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handoutMaster" Target="handoutMasters/handoutMaster1.xml"/><Relationship Id="rId98"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9E81C584-82C2-4C12-A7D1-175811B2FE2E}"/>
    <pc:docChg chg="undo custSel addSld modSld modMainMaster addSection modSection">
      <pc:chgData name="Segev, Jonathan" userId="7c67a1b0-8725-4553-8055-0888dbcaef94" providerId="ADAL" clId="{9E81C584-82C2-4C12-A7D1-175811B2FE2E}" dt="2022-08-03T17:15:03.603" v="163" actId="1076"/>
      <pc:docMkLst>
        <pc:docMk/>
      </pc:docMkLst>
      <pc:sldChg chg="modSp mod">
        <pc:chgData name="Segev, Jonathan" userId="7c67a1b0-8725-4553-8055-0888dbcaef94" providerId="ADAL" clId="{9E81C584-82C2-4C12-A7D1-175811B2FE2E}" dt="2022-08-02T21:21:13.518" v="1" actId="20577"/>
        <pc:sldMkLst>
          <pc:docMk/>
          <pc:sldMk cId="0" sldId="256"/>
        </pc:sldMkLst>
        <pc:spChg chg="mod">
          <ac:chgData name="Segev, Jonathan" userId="7c67a1b0-8725-4553-8055-0888dbcaef94" providerId="ADAL" clId="{9E81C584-82C2-4C12-A7D1-175811B2FE2E}" dt="2022-08-02T21:21:13.518" v="1" actId="20577"/>
          <ac:spMkLst>
            <pc:docMk/>
            <pc:sldMk cId="0" sldId="256"/>
            <ac:spMk id="3074" creationId="{00000000-0000-0000-0000-000000000000}"/>
          </ac:spMkLst>
        </pc:spChg>
      </pc:sldChg>
      <pc:sldChg chg="modSp add mod">
        <pc:chgData name="Segev, Jonathan" userId="7c67a1b0-8725-4553-8055-0888dbcaef94" providerId="ADAL" clId="{9E81C584-82C2-4C12-A7D1-175811B2FE2E}" dt="2022-08-03T17:15:03.603" v="163" actId="1076"/>
        <pc:sldMkLst>
          <pc:docMk/>
          <pc:sldMk cId="264601234" sldId="2490"/>
        </pc:sldMkLst>
        <pc:spChg chg="mod">
          <ac:chgData name="Segev, Jonathan" userId="7c67a1b0-8725-4553-8055-0888dbcaef94" providerId="ADAL" clId="{9E81C584-82C2-4C12-A7D1-175811B2FE2E}" dt="2022-08-02T21:42:24.687" v="30" actId="6549"/>
          <ac:spMkLst>
            <pc:docMk/>
            <pc:sldMk cId="264601234" sldId="2490"/>
            <ac:spMk id="2" creationId="{5219D46F-A203-4C1F-BF20-821102ADBB63}"/>
          </ac:spMkLst>
        </pc:spChg>
        <pc:spChg chg="mod">
          <ac:chgData name="Segev, Jonathan" userId="7c67a1b0-8725-4553-8055-0888dbcaef94" providerId="ADAL" clId="{9E81C584-82C2-4C12-A7D1-175811B2FE2E}" dt="2022-08-03T17:15:03.603" v="163" actId="1076"/>
          <ac:spMkLst>
            <pc:docMk/>
            <pc:sldMk cId="264601234" sldId="2490"/>
            <ac:spMk id="3" creationId="{F4D00181-D564-40D1-8CF1-809231FD3074}"/>
          </ac:spMkLst>
        </pc:spChg>
      </pc:sldChg>
      <pc:sldChg chg="modSp add mod">
        <pc:chgData name="Segev, Jonathan" userId="7c67a1b0-8725-4553-8055-0888dbcaef94" providerId="ADAL" clId="{9E81C584-82C2-4C12-A7D1-175811B2FE2E}" dt="2022-08-02T21:50:53.481" v="124"/>
        <pc:sldMkLst>
          <pc:docMk/>
          <pc:sldMk cId="4230465547" sldId="2491"/>
        </pc:sldMkLst>
        <pc:graphicFrameChg chg="mod modGraphic">
          <ac:chgData name="Segev, Jonathan" userId="7c67a1b0-8725-4553-8055-0888dbcaef94" providerId="ADAL" clId="{9E81C584-82C2-4C12-A7D1-175811B2FE2E}" dt="2022-08-02T21:50:53.481" v="124"/>
          <ac:graphicFrameMkLst>
            <pc:docMk/>
            <pc:sldMk cId="4230465547" sldId="2491"/>
            <ac:graphicFrameMk id="7" creationId="{00000000-0000-0000-0000-000000000000}"/>
          </ac:graphicFrameMkLst>
        </pc:graphicFrameChg>
      </pc:sldChg>
      <pc:sldChg chg="add">
        <pc:chgData name="Segev, Jonathan" userId="7c67a1b0-8725-4553-8055-0888dbcaef94" providerId="ADAL" clId="{9E81C584-82C2-4C12-A7D1-175811B2FE2E}" dt="2022-08-02T21:41:59.346" v="11"/>
        <pc:sldMkLst>
          <pc:docMk/>
          <pc:sldMk cId="2549176492" sldId="2492"/>
        </pc:sldMkLst>
      </pc:sldChg>
      <pc:sldChg chg="add">
        <pc:chgData name="Segev, Jonathan" userId="7c67a1b0-8725-4553-8055-0888dbcaef94" providerId="ADAL" clId="{9E81C584-82C2-4C12-A7D1-175811B2FE2E}" dt="2022-08-02T21:41:59.346" v="11"/>
        <pc:sldMkLst>
          <pc:docMk/>
          <pc:sldMk cId="2970137088" sldId="2493"/>
        </pc:sldMkLst>
      </pc:sldChg>
      <pc:sldChg chg="modSp add mod">
        <pc:chgData name="Segev, Jonathan" userId="7c67a1b0-8725-4553-8055-0888dbcaef94" providerId="ADAL" clId="{9E81C584-82C2-4C12-A7D1-175811B2FE2E}" dt="2022-08-02T21:52:42.877" v="133" actId="113"/>
        <pc:sldMkLst>
          <pc:docMk/>
          <pc:sldMk cId="1194213713" sldId="2494"/>
        </pc:sldMkLst>
        <pc:spChg chg="mod">
          <ac:chgData name="Segev, Jonathan" userId="7c67a1b0-8725-4553-8055-0888dbcaef94" providerId="ADAL" clId="{9E81C584-82C2-4C12-A7D1-175811B2FE2E}" dt="2022-08-02T21:52:42.877" v="133" actId="113"/>
          <ac:spMkLst>
            <pc:docMk/>
            <pc:sldMk cId="1194213713" sldId="2494"/>
            <ac:spMk id="8" creationId="{CC5B7EB9-3DEF-4981-89A9-614127FF9327}"/>
          </ac:spMkLst>
        </pc:spChg>
      </pc:sldChg>
      <pc:sldChg chg="add">
        <pc:chgData name="Segev, Jonathan" userId="7c67a1b0-8725-4553-8055-0888dbcaef94" providerId="ADAL" clId="{9E81C584-82C2-4C12-A7D1-175811B2FE2E}" dt="2022-08-02T21:41:59.346" v="11"/>
        <pc:sldMkLst>
          <pc:docMk/>
          <pc:sldMk cId="148902090" sldId="2495"/>
        </pc:sldMkLst>
      </pc:sldChg>
      <pc:sldChg chg="add">
        <pc:chgData name="Segev, Jonathan" userId="7c67a1b0-8725-4553-8055-0888dbcaef94" providerId="ADAL" clId="{9E81C584-82C2-4C12-A7D1-175811B2FE2E}" dt="2022-08-02T21:41:59.346" v="11"/>
        <pc:sldMkLst>
          <pc:docMk/>
          <pc:sldMk cId="3749918163" sldId="2496"/>
        </pc:sldMkLst>
      </pc:sldChg>
      <pc:sldMasterChg chg="modSp mod">
        <pc:chgData name="Segev, Jonathan" userId="7c67a1b0-8725-4553-8055-0888dbcaef94" providerId="ADAL" clId="{9E81C584-82C2-4C12-A7D1-175811B2FE2E}" dt="2022-08-02T21:21:32.913" v="8" actId="20577"/>
        <pc:sldMasterMkLst>
          <pc:docMk/>
          <pc:sldMasterMk cId="0" sldId="2147483648"/>
        </pc:sldMasterMkLst>
        <pc:spChg chg="mod">
          <ac:chgData name="Segev, Jonathan" userId="7c67a1b0-8725-4553-8055-0888dbcaef94" providerId="ADAL" clId="{9E81C584-82C2-4C12-A7D1-175811B2FE2E}" dt="2022-08-02T21:21:32.913" v="8" actId="20577"/>
          <ac:spMkLst>
            <pc:docMk/>
            <pc:sldMasterMk cId="0" sldId="2147483648"/>
            <ac:spMk id="10" creationId="{00000000-0000-0000-0000-000000000000}"/>
          </ac:spMkLst>
        </pc:spChg>
        <pc:spChg chg="mod">
          <ac:chgData name="Segev, Jonathan" userId="7c67a1b0-8725-4553-8055-0888dbcaef94" providerId="ADAL" clId="{9E81C584-82C2-4C12-A7D1-175811B2FE2E}" dt="2022-08-02T21:21:29.932" v="6" actId="20577"/>
          <ac:spMkLst>
            <pc:docMk/>
            <pc:sldMasterMk cId="0" sldId="2147483648"/>
            <ac:spMk id="1027" creationId="{00000000-0000-0000-0000-000000000000}"/>
          </ac:spMkLst>
        </pc:spChg>
      </pc:sldMasterChg>
    </pc:docChg>
  </pc:docChgLst>
  <pc:docChgLst>
    <pc:chgData name="Segev, Jonathan" userId="7c67a1b0-8725-4553-8055-0888dbcaef94" providerId="ADAL" clId="{69470805-8948-4294-B6C3-3BD2F7E1442F}"/>
    <pc:docChg chg="custSel addSld delSld modSld modMainMaster modSection">
      <pc:chgData name="Segev, Jonathan" userId="7c67a1b0-8725-4553-8055-0888dbcaef94" providerId="ADAL" clId="{69470805-8948-4294-B6C3-3BD2F7E1442F}" dt="2022-08-23T19:31:40.155" v="204" actId="6549"/>
      <pc:docMkLst>
        <pc:docMk/>
      </pc:docMkLst>
      <pc:sldChg chg="modSp mod">
        <pc:chgData name="Segev, Jonathan" userId="7c67a1b0-8725-4553-8055-0888dbcaef94" providerId="ADAL" clId="{69470805-8948-4294-B6C3-3BD2F7E1442F}" dt="2022-08-23T19:06:38.260" v="3" actId="6549"/>
        <pc:sldMkLst>
          <pc:docMk/>
          <pc:sldMk cId="0" sldId="256"/>
        </pc:sldMkLst>
        <pc:spChg chg="mod">
          <ac:chgData name="Segev, Jonathan" userId="7c67a1b0-8725-4553-8055-0888dbcaef94" providerId="ADAL" clId="{69470805-8948-4294-B6C3-3BD2F7E1442F}" dt="2022-08-23T19:06:38.260" v="3" actId="6549"/>
          <ac:spMkLst>
            <pc:docMk/>
            <pc:sldMk cId="0" sldId="256"/>
            <ac:spMk id="3074" creationId="{00000000-0000-0000-0000-000000000000}"/>
          </ac:spMkLst>
        </pc:spChg>
      </pc:sldChg>
      <pc:sldChg chg="add del">
        <pc:chgData name="Segev, Jonathan" userId="7c67a1b0-8725-4553-8055-0888dbcaef94" providerId="ADAL" clId="{69470805-8948-4294-B6C3-3BD2F7E1442F}" dt="2022-08-23T19:07:23.194" v="7"/>
        <pc:sldMkLst>
          <pc:docMk/>
          <pc:sldMk cId="2193500931" sldId="2534"/>
        </pc:sldMkLst>
      </pc:sldChg>
      <pc:sldChg chg="add del">
        <pc:chgData name="Segev, Jonathan" userId="7c67a1b0-8725-4553-8055-0888dbcaef94" providerId="ADAL" clId="{69470805-8948-4294-B6C3-3BD2F7E1442F}" dt="2022-08-23T19:07:35.526" v="9"/>
        <pc:sldMkLst>
          <pc:docMk/>
          <pc:sldMk cId="3713712917" sldId="2534"/>
        </pc:sldMkLst>
      </pc:sldChg>
      <pc:sldChg chg="modSp add mod">
        <pc:chgData name="Segev, Jonathan" userId="7c67a1b0-8725-4553-8055-0888dbcaef94" providerId="ADAL" clId="{69470805-8948-4294-B6C3-3BD2F7E1442F}" dt="2022-08-23T19:15:26.271" v="52" actId="6549"/>
        <pc:sldMkLst>
          <pc:docMk/>
          <pc:sldMk cId="4158681612" sldId="2534"/>
        </pc:sldMkLst>
        <pc:spChg chg="mod">
          <ac:chgData name="Segev, Jonathan" userId="7c67a1b0-8725-4553-8055-0888dbcaef94" providerId="ADAL" clId="{69470805-8948-4294-B6C3-3BD2F7E1442F}" dt="2022-08-23T19:08:00.577" v="15" actId="6549"/>
          <ac:spMkLst>
            <pc:docMk/>
            <pc:sldMk cId="4158681612" sldId="2534"/>
            <ac:spMk id="2" creationId="{5219D46F-A203-4C1F-BF20-821102ADBB63}"/>
          </ac:spMkLst>
        </pc:spChg>
        <pc:spChg chg="mod">
          <ac:chgData name="Segev, Jonathan" userId="7c67a1b0-8725-4553-8055-0888dbcaef94" providerId="ADAL" clId="{69470805-8948-4294-B6C3-3BD2F7E1442F}" dt="2022-08-23T19:15:26.271" v="52" actId="6549"/>
          <ac:spMkLst>
            <pc:docMk/>
            <pc:sldMk cId="4158681612" sldId="2534"/>
            <ac:spMk id="3" creationId="{F4D00181-D564-40D1-8CF1-809231FD3074}"/>
          </ac:spMkLst>
        </pc:spChg>
      </pc:sldChg>
      <pc:sldChg chg="add del">
        <pc:chgData name="Segev, Jonathan" userId="7c67a1b0-8725-4553-8055-0888dbcaef94" providerId="ADAL" clId="{69470805-8948-4294-B6C3-3BD2F7E1442F}" dt="2022-08-23T19:07:35.526" v="9"/>
        <pc:sldMkLst>
          <pc:docMk/>
          <pc:sldMk cId="671075356" sldId="2535"/>
        </pc:sldMkLst>
      </pc:sldChg>
      <pc:sldChg chg="modSp add mod">
        <pc:chgData name="Segev, Jonathan" userId="7c67a1b0-8725-4553-8055-0888dbcaef94" providerId="ADAL" clId="{69470805-8948-4294-B6C3-3BD2F7E1442F}" dt="2022-08-23T19:15:48.588" v="61" actId="6549"/>
        <pc:sldMkLst>
          <pc:docMk/>
          <pc:sldMk cId="2755483937" sldId="2535"/>
        </pc:sldMkLst>
        <pc:graphicFrameChg chg="modGraphic">
          <ac:chgData name="Segev, Jonathan" userId="7c67a1b0-8725-4553-8055-0888dbcaef94" providerId="ADAL" clId="{69470805-8948-4294-B6C3-3BD2F7E1442F}" dt="2022-08-23T19:15:48.588" v="61" actId="6549"/>
          <ac:graphicFrameMkLst>
            <pc:docMk/>
            <pc:sldMk cId="2755483937" sldId="2535"/>
            <ac:graphicFrameMk id="7" creationId="{00000000-0000-0000-0000-000000000000}"/>
          </ac:graphicFrameMkLst>
        </pc:graphicFrameChg>
      </pc:sldChg>
      <pc:sldChg chg="add del">
        <pc:chgData name="Segev, Jonathan" userId="7c67a1b0-8725-4553-8055-0888dbcaef94" providerId="ADAL" clId="{69470805-8948-4294-B6C3-3BD2F7E1442F}" dt="2022-08-23T19:07:23.194" v="7"/>
        <pc:sldMkLst>
          <pc:docMk/>
          <pc:sldMk cId="2802638686" sldId="2535"/>
        </pc:sldMkLst>
      </pc:sldChg>
      <pc:sldChg chg="add del">
        <pc:chgData name="Segev, Jonathan" userId="7c67a1b0-8725-4553-8055-0888dbcaef94" providerId="ADAL" clId="{69470805-8948-4294-B6C3-3BD2F7E1442F}" dt="2022-08-23T19:07:23.194" v="7"/>
        <pc:sldMkLst>
          <pc:docMk/>
          <pc:sldMk cId="326482330" sldId="2536"/>
        </pc:sldMkLst>
      </pc:sldChg>
      <pc:sldChg chg="modSp add mod">
        <pc:chgData name="Segev, Jonathan" userId="7c67a1b0-8725-4553-8055-0888dbcaef94" providerId="ADAL" clId="{69470805-8948-4294-B6C3-3BD2F7E1442F}" dt="2022-08-23T19:31:40.155" v="204" actId="6549"/>
        <pc:sldMkLst>
          <pc:docMk/>
          <pc:sldMk cId="781890411" sldId="2536"/>
        </pc:sldMkLst>
        <pc:spChg chg="mod">
          <ac:chgData name="Segev, Jonathan" userId="7c67a1b0-8725-4553-8055-0888dbcaef94" providerId="ADAL" clId="{69470805-8948-4294-B6C3-3BD2F7E1442F}" dt="2022-08-23T19:31:40.155" v="204" actId="6549"/>
          <ac:spMkLst>
            <pc:docMk/>
            <pc:sldMk cId="781890411" sldId="2536"/>
            <ac:spMk id="3" creationId="{E1F6A592-FDA8-496E-B01E-83A168961486}"/>
          </ac:spMkLst>
        </pc:spChg>
      </pc:sldChg>
      <pc:sldChg chg="add del">
        <pc:chgData name="Segev, Jonathan" userId="7c67a1b0-8725-4553-8055-0888dbcaef94" providerId="ADAL" clId="{69470805-8948-4294-B6C3-3BD2F7E1442F}" dt="2022-08-23T19:07:35.526" v="9"/>
        <pc:sldMkLst>
          <pc:docMk/>
          <pc:sldMk cId="2834161108" sldId="2536"/>
        </pc:sldMkLst>
      </pc:sldChg>
      <pc:sldChg chg="add del">
        <pc:chgData name="Segev, Jonathan" userId="7c67a1b0-8725-4553-8055-0888dbcaef94" providerId="ADAL" clId="{69470805-8948-4294-B6C3-3BD2F7E1442F}" dt="2022-08-23T19:07:23.194" v="7"/>
        <pc:sldMkLst>
          <pc:docMk/>
          <pc:sldMk cId="916654927" sldId="2537"/>
        </pc:sldMkLst>
      </pc:sldChg>
      <pc:sldChg chg="add del">
        <pc:chgData name="Segev, Jonathan" userId="7c67a1b0-8725-4553-8055-0888dbcaef94" providerId="ADAL" clId="{69470805-8948-4294-B6C3-3BD2F7E1442F}" dt="2022-08-23T19:07:35.526" v="9"/>
        <pc:sldMkLst>
          <pc:docMk/>
          <pc:sldMk cId="2454130219" sldId="2537"/>
        </pc:sldMkLst>
      </pc:sldChg>
      <pc:sldChg chg="add">
        <pc:chgData name="Segev, Jonathan" userId="7c67a1b0-8725-4553-8055-0888dbcaef94" providerId="ADAL" clId="{69470805-8948-4294-B6C3-3BD2F7E1442F}" dt="2022-08-23T19:07:40.767" v="10"/>
        <pc:sldMkLst>
          <pc:docMk/>
          <pc:sldMk cId="3785404232" sldId="2537"/>
        </pc:sldMkLst>
      </pc:sldChg>
      <pc:sldChg chg="add del">
        <pc:chgData name="Segev, Jonathan" userId="7c67a1b0-8725-4553-8055-0888dbcaef94" providerId="ADAL" clId="{69470805-8948-4294-B6C3-3BD2F7E1442F}" dt="2022-08-23T19:07:23.194" v="7"/>
        <pc:sldMkLst>
          <pc:docMk/>
          <pc:sldMk cId="948550773" sldId="2538"/>
        </pc:sldMkLst>
      </pc:sldChg>
      <pc:sldChg chg="add">
        <pc:chgData name="Segev, Jonathan" userId="7c67a1b0-8725-4553-8055-0888dbcaef94" providerId="ADAL" clId="{69470805-8948-4294-B6C3-3BD2F7E1442F}" dt="2022-08-23T19:07:40.767" v="10"/>
        <pc:sldMkLst>
          <pc:docMk/>
          <pc:sldMk cId="1857883850" sldId="2538"/>
        </pc:sldMkLst>
      </pc:sldChg>
      <pc:sldChg chg="add del">
        <pc:chgData name="Segev, Jonathan" userId="7c67a1b0-8725-4553-8055-0888dbcaef94" providerId="ADAL" clId="{69470805-8948-4294-B6C3-3BD2F7E1442F}" dt="2022-08-23T19:07:35.526" v="9"/>
        <pc:sldMkLst>
          <pc:docMk/>
          <pc:sldMk cId="3938797489" sldId="2538"/>
        </pc:sldMkLst>
      </pc:sldChg>
      <pc:sldChg chg="modSp add mod">
        <pc:chgData name="Segev, Jonathan" userId="7c67a1b0-8725-4553-8055-0888dbcaef94" providerId="ADAL" clId="{69470805-8948-4294-B6C3-3BD2F7E1442F}" dt="2022-08-23T19:16:31.411" v="62" actId="6549"/>
        <pc:sldMkLst>
          <pc:docMk/>
          <pc:sldMk cId="1125338226" sldId="2539"/>
        </pc:sldMkLst>
        <pc:spChg chg="mod">
          <ac:chgData name="Segev, Jonathan" userId="7c67a1b0-8725-4553-8055-0888dbcaef94" providerId="ADAL" clId="{69470805-8948-4294-B6C3-3BD2F7E1442F}" dt="2022-08-23T19:16:31.411" v="62" actId="6549"/>
          <ac:spMkLst>
            <pc:docMk/>
            <pc:sldMk cId="1125338226" sldId="2539"/>
            <ac:spMk id="8" creationId="{CC5B7EB9-3DEF-4981-89A9-614127FF9327}"/>
          </ac:spMkLst>
        </pc:spChg>
      </pc:sldChg>
      <pc:sldChg chg="add del">
        <pc:chgData name="Segev, Jonathan" userId="7c67a1b0-8725-4553-8055-0888dbcaef94" providerId="ADAL" clId="{69470805-8948-4294-B6C3-3BD2F7E1442F}" dt="2022-08-23T19:07:35.526" v="9"/>
        <pc:sldMkLst>
          <pc:docMk/>
          <pc:sldMk cId="3295225274" sldId="2539"/>
        </pc:sldMkLst>
      </pc:sldChg>
      <pc:sldChg chg="add del">
        <pc:chgData name="Segev, Jonathan" userId="7c67a1b0-8725-4553-8055-0888dbcaef94" providerId="ADAL" clId="{69470805-8948-4294-B6C3-3BD2F7E1442F}" dt="2022-08-23T19:07:23.194" v="7"/>
        <pc:sldMkLst>
          <pc:docMk/>
          <pc:sldMk cId="3410200640" sldId="2539"/>
        </pc:sldMkLst>
      </pc:sldChg>
      <pc:sldChg chg="add del">
        <pc:chgData name="Segev, Jonathan" userId="7c67a1b0-8725-4553-8055-0888dbcaef94" providerId="ADAL" clId="{69470805-8948-4294-B6C3-3BD2F7E1442F}" dt="2022-08-23T19:07:35.526" v="9"/>
        <pc:sldMkLst>
          <pc:docMk/>
          <pc:sldMk cId="2085921290" sldId="2540"/>
        </pc:sldMkLst>
      </pc:sldChg>
      <pc:sldChg chg="add">
        <pc:chgData name="Segev, Jonathan" userId="7c67a1b0-8725-4553-8055-0888dbcaef94" providerId="ADAL" clId="{69470805-8948-4294-B6C3-3BD2F7E1442F}" dt="2022-08-23T19:07:40.767" v="10"/>
        <pc:sldMkLst>
          <pc:docMk/>
          <pc:sldMk cId="3806063208" sldId="2540"/>
        </pc:sldMkLst>
      </pc:sldChg>
      <pc:sldChg chg="add del">
        <pc:chgData name="Segev, Jonathan" userId="7c67a1b0-8725-4553-8055-0888dbcaef94" providerId="ADAL" clId="{69470805-8948-4294-B6C3-3BD2F7E1442F}" dt="2022-08-23T19:07:23.194" v="7"/>
        <pc:sldMkLst>
          <pc:docMk/>
          <pc:sldMk cId="3921273228" sldId="2540"/>
        </pc:sldMkLst>
      </pc:sldChg>
      <pc:sldChg chg="add del">
        <pc:chgData name="Segev, Jonathan" userId="7c67a1b0-8725-4553-8055-0888dbcaef94" providerId="ADAL" clId="{69470805-8948-4294-B6C3-3BD2F7E1442F}" dt="2022-08-23T19:07:35.526" v="9"/>
        <pc:sldMkLst>
          <pc:docMk/>
          <pc:sldMk cId="1898936652" sldId="2541"/>
        </pc:sldMkLst>
      </pc:sldChg>
      <pc:sldChg chg="add">
        <pc:chgData name="Segev, Jonathan" userId="7c67a1b0-8725-4553-8055-0888dbcaef94" providerId="ADAL" clId="{69470805-8948-4294-B6C3-3BD2F7E1442F}" dt="2022-08-23T19:07:40.767" v="10"/>
        <pc:sldMkLst>
          <pc:docMk/>
          <pc:sldMk cId="2155713456" sldId="2541"/>
        </pc:sldMkLst>
      </pc:sldChg>
      <pc:sldChg chg="add del">
        <pc:chgData name="Segev, Jonathan" userId="7c67a1b0-8725-4553-8055-0888dbcaef94" providerId="ADAL" clId="{69470805-8948-4294-B6C3-3BD2F7E1442F}" dt="2022-08-23T19:07:23.194" v="7"/>
        <pc:sldMkLst>
          <pc:docMk/>
          <pc:sldMk cId="3305075980" sldId="2541"/>
        </pc:sldMkLst>
      </pc:sldChg>
      <pc:sldMasterChg chg="modSp mod">
        <pc:chgData name="Segev, Jonathan" userId="7c67a1b0-8725-4553-8055-0888dbcaef94" providerId="ADAL" clId="{69470805-8948-4294-B6C3-3BD2F7E1442F}" dt="2022-08-23T19:06:49.032" v="5" actId="20577"/>
        <pc:sldMasterMkLst>
          <pc:docMk/>
          <pc:sldMasterMk cId="0" sldId="2147483648"/>
        </pc:sldMasterMkLst>
        <pc:spChg chg="mod">
          <ac:chgData name="Segev, Jonathan" userId="7c67a1b0-8725-4553-8055-0888dbcaef94" providerId="ADAL" clId="{69470805-8948-4294-B6C3-3BD2F7E1442F}" dt="2022-08-23T19:06:49.032" v="5" actId="20577"/>
          <ac:spMkLst>
            <pc:docMk/>
            <pc:sldMasterMk cId="0" sldId="2147483648"/>
            <ac:spMk id="10" creationId="{00000000-0000-0000-0000-000000000000}"/>
          </ac:spMkLst>
        </pc:spChg>
      </pc:sldMasterChg>
    </pc:docChg>
  </pc:docChgLst>
  <pc:docChgLst>
    <pc:chgData name="Segev, Jonathan" userId="7c67a1b0-8725-4553-8055-0888dbcaef94" providerId="ADAL" clId="{5C03257C-E7AE-4669-95DC-EDA361EB3CB2}"/>
    <pc:docChg chg="undo redo custSel addSld modSld modMainMaster addSection modSection">
      <pc:chgData name="Segev, Jonathan" userId="7c67a1b0-8725-4553-8055-0888dbcaef94" providerId="ADAL" clId="{5C03257C-E7AE-4669-95DC-EDA361EB3CB2}" dt="2022-08-10T18:58:14.319" v="393" actId="20577"/>
      <pc:docMkLst>
        <pc:docMk/>
      </pc:docMkLst>
      <pc:sldChg chg="modSp mod">
        <pc:chgData name="Segev, Jonathan" userId="7c67a1b0-8725-4553-8055-0888dbcaef94" providerId="ADAL" clId="{5C03257C-E7AE-4669-95DC-EDA361EB3CB2}" dt="2022-08-08T18:22:10.453" v="1" actId="20577"/>
        <pc:sldMkLst>
          <pc:docMk/>
          <pc:sldMk cId="0" sldId="256"/>
        </pc:sldMkLst>
        <pc:spChg chg="mod">
          <ac:chgData name="Segev, Jonathan" userId="7c67a1b0-8725-4553-8055-0888dbcaef94" providerId="ADAL" clId="{5C03257C-E7AE-4669-95DC-EDA361EB3CB2}" dt="2022-08-08T18:22:10.453" v="1" actId="20577"/>
          <ac:spMkLst>
            <pc:docMk/>
            <pc:sldMk cId="0" sldId="256"/>
            <ac:spMk id="3074" creationId="{00000000-0000-0000-0000-000000000000}"/>
          </ac:spMkLst>
        </pc:spChg>
      </pc:sldChg>
      <pc:sldChg chg="modSp add mod">
        <pc:chgData name="Segev, Jonathan" userId="7c67a1b0-8725-4553-8055-0888dbcaef94" providerId="ADAL" clId="{5C03257C-E7AE-4669-95DC-EDA361EB3CB2}" dt="2022-08-10T17:14:55.689" v="352" actId="14100"/>
        <pc:sldMkLst>
          <pc:docMk/>
          <pc:sldMk cId="3769558734" sldId="2518"/>
        </pc:sldMkLst>
        <pc:spChg chg="mod">
          <ac:chgData name="Segev, Jonathan" userId="7c67a1b0-8725-4553-8055-0888dbcaef94" providerId="ADAL" clId="{5C03257C-E7AE-4669-95DC-EDA361EB3CB2}" dt="2022-08-10T16:52:08.675" v="195" actId="14100"/>
          <ac:spMkLst>
            <pc:docMk/>
            <pc:sldMk cId="3769558734" sldId="2518"/>
            <ac:spMk id="2" creationId="{5219D46F-A203-4C1F-BF20-821102ADBB63}"/>
          </ac:spMkLst>
        </pc:spChg>
        <pc:spChg chg="mod">
          <ac:chgData name="Segev, Jonathan" userId="7c67a1b0-8725-4553-8055-0888dbcaef94" providerId="ADAL" clId="{5C03257C-E7AE-4669-95DC-EDA361EB3CB2}" dt="2022-08-10T17:14:55.689" v="352" actId="14100"/>
          <ac:spMkLst>
            <pc:docMk/>
            <pc:sldMk cId="3769558734" sldId="2518"/>
            <ac:spMk id="3" creationId="{F4D00181-D564-40D1-8CF1-809231FD3074}"/>
          </ac:spMkLst>
        </pc:spChg>
      </pc:sldChg>
      <pc:sldChg chg="modSp add mod">
        <pc:chgData name="Segev, Jonathan" userId="7c67a1b0-8725-4553-8055-0888dbcaef94" providerId="ADAL" clId="{5C03257C-E7AE-4669-95DC-EDA361EB3CB2}" dt="2022-08-10T16:57:54.632" v="262" actId="20577"/>
        <pc:sldMkLst>
          <pc:docMk/>
          <pc:sldMk cId="1088053472" sldId="2519"/>
        </pc:sldMkLst>
        <pc:graphicFrameChg chg="mod modGraphic">
          <ac:chgData name="Segev, Jonathan" userId="7c67a1b0-8725-4553-8055-0888dbcaef94" providerId="ADAL" clId="{5C03257C-E7AE-4669-95DC-EDA361EB3CB2}" dt="2022-08-10T16:57:54.632" v="262" actId="20577"/>
          <ac:graphicFrameMkLst>
            <pc:docMk/>
            <pc:sldMk cId="1088053472" sldId="2519"/>
            <ac:graphicFrameMk id="7" creationId="{00000000-0000-0000-0000-000000000000}"/>
          </ac:graphicFrameMkLst>
        </pc:graphicFrameChg>
      </pc:sldChg>
      <pc:sldChg chg="add">
        <pc:chgData name="Segev, Jonathan" userId="7c67a1b0-8725-4553-8055-0888dbcaef94" providerId="ADAL" clId="{5C03257C-E7AE-4669-95DC-EDA361EB3CB2}" dt="2022-08-08T18:23:20.768" v="6"/>
        <pc:sldMkLst>
          <pc:docMk/>
          <pc:sldMk cId="1046912992" sldId="2520"/>
        </pc:sldMkLst>
      </pc:sldChg>
      <pc:sldChg chg="add">
        <pc:chgData name="Segev, Jonathan" userId="7c67a1b0-8725-4553-8055-0888dbcaef94" providerId="ADAL" clId="{5C03257C-E7AE-4669-95DC-EDA361EB3CB2}" dt="2022-08-08T18:23:20.768" v="6"/>
        <pc:sldMkLst>
          <pc:docMk/>
          <pc:sldMk cId="768785673" sldId="2521"/>
        </pc:sldMkLst>
      </pc:sldChg>
      <pc:sldChg chg="modSp add mod">
        <pc:chgData name="Segev, Jonathan" userId="7c67a1b0-8725-4553-8055-0888dbcaef94" providerId="ADAL" clId="{5C03257C-E7AE-4669-95DC-EDA361EB3CB2}" dt="2022-08-10T18:58:14.319" v="393" actId="20577"/>
        <pc:sldMkLst>
          <pc:docMk/>
          <pc:sldMk cId="902008770" sldId="2522"/>
        </pc:sldMkLst>
        <pc:spChg chg="mod">
          <ac:chgData name="Segev, Jonathan" userId="7c67a1b0-8725-4553-8055-0888dbcaef94" providerId="ADAL" clId="{5C03257C-E7AE-4669-95DC-EDA361EB3CB2}" dt="2022-08-10T18:58:14.319" v="393" actId="20577"/>
          <ac:spMkLst>
            <pc:docMk/>
            <pc:sldMk cId="902008770" sldId="2522"/>
            <ac:spMk id="8" creationId="{CC5B7EB9-3DEF-4981-89A9-614127FF9327}"/>
          </ac:spMkLst>
        </pc:spChg>
      </pc:sldChg>
      <pc:sldChg chg="add">
        <pc:chgData name="Segev, Jonathan" userId="7c67a1b0-8725-4553-8055-0888dbcaef94" providerId="ADAL" clId="{5C03257C-E7AE-4669-95DC-EDA361EB3CB2}" dt="2022-08-08T18:23:20.768" v="6"/>
        <pc:sldMkLst>
          <pc:docMk/>
          <pc:sldMk cId="1577155105" sldId="2523"/>
        </pc:sldMkLst>
      </pc:sldChg>
      <pc:sldChg chg="add">
        <pc:chgData name="Segev, Jonathan" userId="7c67a1b0-8725-4553-8055-0888dbcaef94" providerId="ADAL" clId="{5C03257C-E7AE-4669-95DC-EDA361EB3CB2}" dt="2022-08-08T18:23:20.768" v="6"/>
        <pc:sldMkLst>
          <pc:docMk/>
          <pc:sldMk cId="1591413440" sldId="2524"/>
        </pc:sldMkLst>
      </pc:sldChg>
      <pc:sldChg chg="new">
        <pc:chgData name="Segev, Jonathan" userId="7c67a1b0-8725-4553-8055-0888dbcaef94" providerId="ADAL" clId="{5C03257C-E7AE-4669-95DC-EDA361EB3CB2}" dt="2022-08-10T16:49:31.176" v="78" actId="680"/>
        <pc:sldMkLst>
          <pc:docMk/>
          <pc:sldMk cId="4169244735" sldId="2525"/>
        </pc:sldMkLst>
      </pc:sldChg>
      <pc:sldMasterChg chg="modSp mod">
        <pc:chgData name="Segev, Jonathan" userId="7c67a1b0-8725-4553-8055-0888dbcaef94" providerId="ADAL" clId="{5C03257C-E7AE-4669-95DC-EDA361EB3CB2}" dt="2022-08-10T17:01:28.707" v="264" actId="20577"/>
        <pc:sldMasterMkLst>
          <pc:docMk/>
          <pc:sldMasterMk cId="0" sldId="2147483648"/>
        </pc:sldMasterMkLst>
        <pc:spChg chg="mod">
          <ac:chgData name="Segev, Jonathan" userId="7c67a1b0-8725-4553-8055-0888dbcaef94" providerId="ADAL" clId="{5C03257C-E7AE-4669-95DC-EDA361EB3CB2}" dt="2022-08-10T17:01:28.707" v="264" actId="20577"/>
          <ac:spMkLst>
            <pc:docMk/>
            <pc:sldMasterMk cId="0" sldId="2147483648"/>
            <ac:spMk id="10" creationId="{00000000-0000-0000-0000-000000000000}"/>
          </ac:spMkLst>
        </pc:spChg>
      </pc:sldMasterChg>
    </pc:docChg>
  </pc:docChgLst>
  <pc:docChgLst>
    <pc:chgData name="Segev, Jonathan" userId="7c67a1b0-8725-4553-8055-0888dbcaef94" providerId="ADAL" clId="{76A88004-C8F2-4E31-990E-138C8E2D3F49}"/>
    <pc:docChg chg="custSel addSld modSld addSection delSection modSection">
      <pc:chgData name="Segev, Jonathan" userId="7c67a1b0-8725-4553-8055-0888dbcaef94" providerId="ADAL" clId="{76A88004-C8F2-4E31-990E-138C8E2D3F49}" dt="2022-08-17T17:12:33.413" v="897" actId="113"/>
      <pc:docMkLst>
        <pc:docMk/>
      </pc:docMkLst>
      <pc:sldChg chg="modSp mod">
        <pc:chgData name="Segev, Jonathan" userId="7c67a1b0-8725-4553-8055-0888dbcaef94" providerId="ADAL" clId="{76A88004-C8F2-4E31-990E-138C8E2D3F49}" dt="2022-08-15T21:01:41.229" v="3" actId="20577"/>
        <pc:sldMkLst>
          <pc:docMk/>
          <pc:sldMk cId="0" sldId="256"/>
        </pc:sldMkLst>
        <pc:spChg chg="mod">
          <ac:chgData name="Segev, Jonathan" userId="7c67a1b0-8725-4553-8055-0888dbcaef94" providerId="ADAL" clId="{76A88004-C8F2-4E31-990E-138C8E2D3F49}" dt="2022-08-15T21:01:41.229" v="3" actId="20577"/>
          <ac:spMkLst>
            <pc:docMk/>
            <pc:sldMk cId="0" sldId="256"/>
            <ac:spMk id="3074" creationId="{00000000-0000-0000-0000-000000000000}"/>
          </ac:spMkLst>
        </pc:spChg>
      </pc:sldChg>
      <pc:sldChg chg="modSp add mod">
        <pc:chgData name="Segev, Jonathan" userId="7c67a1b0-8725-4553-8055-0888dbcaef94" providerId="ADAL" clId="{76A88004-C8F2-4E31-990E-138C8E2D3F49}" dt="2022-08-17T17:11:03.064" v="895" actId="20577"/>
        <pc:sldMkLst>
          <pc:docMk/>
          <pc:sldMk cId="2396723429" sldId="2526"/>
        </pc:sldMkLst>
        <pc:spChg chg="mod">
          <ac:chgData name="Segev, Jonathan" userId="7c67a1b0-8725-4553-8055-0888dbcaef94" providerId="ADAL" clId="{76A88004-C8F2-4E31-990E-138C8E2D3F49}" dt="2022-08-15T21:02:34.139" v="9" actId="6549"/>
          <ac:spMkLst>
            <pc:docMk/>
            <pc:sldMk cId="2396723429" sldId="2526"/>
            <ac:spMk id="2" creationId="{5219D46F-A203-4C1F-BF20-821102ADBB63}"/>
          </ac:spMkLst>
        </pc:spChg>
        <pc:spChg chg="mod">
          <ac:chgData name="Segev, Jonathan" userId="7c67a1b0-8725-4553-8055-0888dbcaef94" providerId="ADAL" clId="{76A88004-C8F2-4E31-990E-138C8E2D3F49}" dt="2022-08-17T17:11:03.064" v="895" actId="20577"/>
          <ac:spMkLst>
            <pc:docMk/>
            <pc:sldMk cId="2396723429" sldId="2526"/>
            <ac:spMk id="3" creationId="{F4D00181-D564-40D1-8CF1-809231FD3074}"/>
          </ac:spMkLst>
        </pc:spChg>
      </pc:sldChg>
      <pc:sldChg chg="modSp add mod">
        <pc:chgData name="Segev, Jonathan" userId="7c67a1b0-8725-4553-8055-0888dbcaef94" providerId="ADAL" clId="{76A88004-C8F2-4E31-990E-138C8E2D3F49}" dt="2022-08-15T21:05:54.376" v="239" actId="20577"/>
        <pc:sldMkLst>
          <pc:docMk/>
          <pc:sldMk cId="2924898043" sldId="2527"/>
        </pc:sldMkLst>
        <pc:graphicFrameChg chg="mod modGraphic">
          <ac:chgData name="Segev, Jonathan" userId="7c67a1b0-8725-4553-8055-0888dbcaef94" providerId="ADAL" clId="{76A88004-C8F2-4E31-990E-138C8E2D3F49}" dt="2022-08-15T21:05:54.376" v="239" actId="20577"/>
          <ac:graphicFrameMkLst>
            <pc:docMk/>
            <pc:sldMk cId="2924898043" sldId="2527"/>
            <ac:graphicFrameMk id="7" creationId="{00000000-0000-0000-0000-000000000000}"/>
          </ac:graphicFrameMkLst>
        </pc:graphicFrameChg>
      </pc:sldChg>
      <pc:sldChg chg="add">
        <pc:chgData name="Segev, Jonathan" userId="7c67a1b0-8725-4553-8055-0888dbcaef94" providerId="ADAL" clId="{76A88004-C8F2-4E31-990E-138C8E2D3F49}" dt="2022-08-15T21:02:21.312" v="6"/>
        <pc:sldMkLst>
          <pc:docMk/>
          <pc:sldMk cId="231100233" sldId="2528"/>
        </pc:sldMkLst>
      </pc:sldChg>
      <pc:sldChg chg="add">
        <pc:chgData name="Segev, Jonathan" userId="7c67a1b0-8725-4553-8055-0888dbcaef94" providerId="ADAL" clId="{76A88004-C8F2-4E31-990E-138C8E2D3F49}" dt="2022-08-15T21:02:21.312" v="6"/>
        <pc:sldMkLst>
          <pc:docMk/>
          <pc:sldMk cId="3981126653" sldId="2529"/>
        </pc:sldMkLst>
      </pc:sldChg>
      <pc:sldChg chg="modSp add mod">
        <pc:chgData name="Segev, Jonathan" userId="7c67a1b0-8725-4553-8055-0888dbcaef94" providerId="ADAL" clId="{76A88004-C8F2-4E31-990E-138C8E2D3F49}" dt="2022-08-15T21:28:49.660" v="873" actId="20577"/>
        <pc:sldMkLst>
          <pc:docMk/>
          <pc:sldMk cId="2769416483" sldId="2530"/>
        </pc:sldMkLst>
        <pc:spChg chg="mod">
          <ac:chgData name="Segev, Jonathan" userId="7c67a1b0-8725-4553-8055-0888dbcaef94" providerId="ADAL" clId="{76A88004-C8F2-4E31-990E-138C8E2D3F49}" dt="2022-08-15T21:28:49.660" v="873" actId="20577"/>
          <ac:spMkLst>
            <pc:docMk/>
            <pc:sldMk cId="2769416483" sldId="2530"/>
            <ac:spMk id="8" creationId="{CC5B7EB9-3DEF-4981-89A9-614127FF9327}"/>
          </ac:spMkLst>
        </pc:spChg>
      </pc:sldChg>
      <pc:sldChg chg="add">
        <pc:chgData name="Segev, Jonathan" userId="7c67a1b0-8725-4553-8055-0888dbcaef94" providerId="ADAL" clId="{76A88004-C8F2-4E31-990E-138C8E2D3F49}" dt="2022-08-15T21:02:21.312" v="6"/>
        <pc:sldMkLst>
          <pc:docMk/>
          <pc:sldMk cId="757505130" sldId="2531"/>
        </pc:sldMkLst>
      </pc:sldChg>
      <pc:sldChg chg="add">
        <pc:chgData name="Segev, Jonathan" userId="7c67a1b0-8725-4553-8055-0888dbcaef94" providerId="ADAL" clId="{76A88004-C8F2-4E31-990E-138C8E2D3F49}" dt="2022-08-15T21:02:21.312" v="6"/>
        <pc:sldMkLst>
          <pc:docMk/>
          <pc:sldMk cId="449637716" sldId="2532"/>
        </pc:sldMkLst>
      </pc:sldChg>
      <pc:sldChg chg="modSp new mod">
        <pc:chgData name="Segev, Jonathan" userId="7c67a1b0-8725-4553-8055-0888dbcaef94" providerId="ADAL" clId="{76A88004-C8F2-4E31-990E-138C8E2D3F49}" dt="2022-08-17T17:12:33.413" v="897" actId="113"/>
        <pc:sldMkLst>
          <pc:docMk/>
          <pc:sldMk cId="2588421296" sldId="2533"/>
        </pc:sldMkLst>
        <pc:spChg chg="mod">
          <ac:chgData name="Segev, Jonathan" userId="7c67a1b0-8725-4553-8055-0888dbcaef94" providerId="ADAL" clId="{76A88004-C8F2-4E31-990E-138C8E2D3F49}" dt="2022-08-15T21:21:57.701" v="297" actId="14100"/>
          <ac:spMkLst>
            <pc:docMk/>
            <pc:sldMk cId="2588421296" sldId="2533"/>
            <ac:spMk id="2" creationId="{E9289A0B-2D31-499D-B0A7-EBB3C0774275}"/>
          </ac:spMkLst>
        </pc:spChg>
        <pc:spChg chg="mod">
          <ac:chgData name="Segev, Jonathan" userId="7c67a1b0-8725-4553-8055-0888dbcaef94" providerId="ADAL" clId="{76A88004-C8F2-4E31-990E-138C8E2D3F49}" dt="2022-08-17T17:12:33.413" v="897" actId="113"/>
          <ac:spMkLst>
            <pc:docMk/>
            <pc:sldMk cId="2588421296" sldId="2533"/>
            <ac:spMk id="3" creationId="{E1F6A592-FDA8-496E-B01E-83A168961486}"/>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35</c:v>
                </c:pt>
                <c:pt idx="1">
                  <c:v>2</c:v>
                </c:pt>
                <c:pt idx="2">
                  <c:v>27</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14</c:v>
                </c:pt>
                <c:pt idx="1">
                  <c:v>0</c:v>
                </c:pt>
                <c:pt idx="2">
                  <c:v>0</c:v>
                </c:pt>
              </c:numCache>
            </c:numRef>
          </c:val>
          <c:extLst>
            <c:ext xmlns:c16="http://schemas.microsoft.com/office/drawing/2014/chart" uri="{C3380CC4-5D6E-409C-BE32-E72D297353CC}">
              <c16:uniqueId val="{00000001-7DDA-4C11-A3E1-0B160159F838}"/>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35</c:v>
                </c:pt>
                <c:pt idx="1">
                  <c:v>2</c:v>
                </c:pt>
                <c:pt idx="2">
                  <c:v>27</c:v>
                </c:pt>
              </c:numCache>
            </c:numRef>
          </c:val>
          <c:extLst>
            <c:ext xmlns:c16="http://schemas.microsoft.com/office/drawing/2014/chart" uri="{C3380CC4-5D6E-409C-BE32-E72D297353CC}">
              <c16:uniqueId val="{00000000-BC11-43C3-8FA5-90ADA9C1FECB}"/>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24</c:v>
                </c:pt>
                <c:pt idx="1">
                  <c:v>2</c:v>
                </c:pt>
                <c:pt idx="2">
                  <c:v>27</c:v>
                </c:pt>
              </c:numCache>
            </c:numRef>
          </c:val>
          <c:extLst>
            <c:ext xmlns:c16="http://schemas.microsoft.com/office/drawing/2014/chart" uri="{C3380CC4-5D6E-409C-BE32-E72D297353CC}">
              <c16:uniqueId val="{00000001-BC11-43C3-8FA5-90ADA9C1FECB}"/>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14473196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53</a:t>
            </a:fld>
            <a:endParaRPr lang="en-US"/>
          </a:p>
        </p:txBody>
      </p:sp>
    </p:spTree>
    <p:extLst>
      <p:ext uri="{BB962C8B-B14F-4D97-AF65-F5344CB8AC3E}">
        <p14:creationId xmlns:p14="http://schemas.microsoft.com/office/powerpoint/2010/main" val="79948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26550578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60</a:t>
            </a:fld>
            <a:endParaRPr lang="en-US"/>
          </a:p>
        </p:txBody>
      </p:sp>
    </p:spTree>
    <p:extLst>
      <p:ext uri="{BB962C8B-B14F-4D97-AF65-F5344CB8AC3E}">
        <p14:creationId xmlns:p14="http://schemas.microsoft.com/office/powerpoint/2010/main" val="37885242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12703312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11283263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73</a:t>
            </a:fld>
            <a:endParaRPr lang="en-US"/>
          </a:p>
        </p:txBody>
      </p:sp>
    </p:spTree>
    <p:extLst>
      <p:ext uri="{BB962C8B-B14F-4D97-AF65-F5344CB8AC3E}">
        <p14:creationId xmlns:p14="http://schemas.microsoft.com/office/powerpoint/2010/main" val="21128555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76</a:t>
            </a:fld>
            <a:endParaRPr lang="en-US"/>
          </a:p>
        </p:txBody>
      </p:sp>
    </p:spTree>
    <p:extLst>
      <p:ext uri="{BB962C8B-B14F-4D97-AF65-F5344CB8AC3E}">
        <p14:creationId xmlns:p14="http://schemas.microsoft.com/office/powerpoint/2010/main" val="8554134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21705926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Aug.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Aug.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Aug.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Aug.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Aug.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Aug.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802.11-22/841r9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093-00-00az-resolutions-for-5-technical-cids-in-sa1-8000.docx" TargetMode="External"/><Relationship Id="rId2" Type="http://schemas.openxmlformats.org/officeDocument/2006/relationships/hyperlink" Target="https://mentor.ieee.org/802.11/dcn/22/11-22-0946-01-00az-cid-resolution-status-for-tgaz-sa1-8000.xls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99-00-00az-sab1-recirc1-cr.docx" TargetMode="External"/><Relationship Id="rId4" Type="http://schemas.openxmlformats.org/officeDocument/2006/relationships/hyperlink" Target="https://mentor.ieee.org/802.11/dcn/22/11-22-1085-00-00az-resolutions-for-20-editorial-cids-in-sa1-8000.xlsx"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1138-01-00az-comment-resolution-cid-8008-8009.docx" TargetMode="External"/><Relationship Id="rId2" Type="http://schemas.openxmlformats.org/officeDocument/2006/relationships/hyperlink" Target="https://mentor.ieee.org/802.11/dcn/22/11-22-1022-01-00az-comment-resolution-sa1-8000s-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106-00-00az-editorial-cid-resolutions-final-batch-in-sa1-8000.doc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38885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July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2022-08-23</a:t>
            </a:r>
          </a:p>
        </p:txBody>
      </p:sp>
      <p:sp>
        <p:nvSpPr>
          <p:cNvPr id="6" name="Date Placeholder 3"/>
          <p:cNvSpPr>
            <a:spLocks noGrp="1"/>
          </p:cNvSpPr>
          <p:nvPr>
            <p:ph type="dt" idx="10"/>
          </p:nvPr>
        </p:nvSpPr>
        <p:spPr/>
        <p:txBody>
          <a:bodyPr/>
          <a:lstStyle/>
          <a:p>
            <a:r>
              <a:rPr lang="en-US"/>
              <a:t>Aug.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July Electronic Meeting Agenda </a:t>
            </a:r>
          </a:p>
          <a:p>
            <a:pPr algn="ctr">
              <a:lnSpc>
                <a:spcPct val="90000"/>
              </a:lnSpc>
              <a:buFontTx/>
              <a:buNone/>
            </a:pPr>
            <a:r>
              <a:rPr lang="en-US" altLang="en-US" sz="3600" dirty="0">
                <a:cs typeface="Times New Roman" panose="02020603050405020304" pitchFamily="18" charset="0"/>
              </a:rPr>
              <a:t>And telecons meetings running between July and Sep.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Aug. 2022</a:t>
            </a:r>
          </a:p>
        </p:txBody>
      </p:sp>
    </p:spTree>
    <p:extLst>
      <p:ext uri="{BB962C8B-B14F-4D97-AF65-F5344CB8AC3E}">
        <p14:creationId xmlns:p14="http://schemas.microsoft.com/office/powerpoint/2010/main" val="92592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July IEEE  Hybrid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Approval of previous meeting minutes.</a:t>
            </a:r>
          </a:p>
          <a:p>
            <a:pPr algn="just">
              <a:spcBef>
                <a:spcPct val="20000"/>
              </a:spcBef>
              <a:buFontTx/>
              <a:buChar char="•"/>
            </a:pPr>
            <a:r>
              <a:rPr lang="en-US" altLang="en-US" sz="1800" b="0" dirty="0"/>
              <a:t>Review SA1 CR status. </a:t>
            </a:r>
          </a:p>
          <a:p>
            <a:pPr algn="just">
              <a:spcBef>
                <a:spcPct val="20000"/>
              </a:spcBef>
              <a:buFontTx/>
              <a:buChar char="•"/>
            </a:pPr>
            <a:r>
              <a:rPr lang="en-US" altLang="en-US" sz="1800" b="0" kern="0" dirty="0"/>
              <a:t>Review CR submissions</a:t>
            </a:r>
          </a:p>
          <a:p>
            <a:pPr algn="just">
              <a:spcBef>
                <a:spcPct val="20000"/>
              </a:spcBef>
              <a:buFontTx/>
              <a:buChar char="•"/>
            </a:pPr>
            <a:r>
              <a:rPr lang="en-US" altLang="en-US" sz="1800" b="0" dirty="0"/>
              <a:t>Review proposals on 320MHz extensions</a:t>
            </a:r>
          </a:p>
          <a:p>
            <a:pPr algn="just">
              <a:spcBef>
                <a:spcPct val="20000"/>
              </a:spcBef>
              <a:buFontTx/>
              <a:buChar char="•"/>
            </a:pPr>
            <a:r>
              <a:rPr lang="en-US" altLang="en-US" sz="1800" b="0" dirty="0"/>
              <a:t>Perform group CR (as needed).</a:t>
            </a:r>
            <a:endParaRPr lang="en-US" altLang="en-US" sz="1800" b="0" kern="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740106752"/>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11-22-841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11-22-946</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Resolution Status for </a:t>
                      </a:r>
                      <a:r>
                        <a:rPr lang="en-US" sz="1400" kern="1200" dirty="0" err="1">
                          <a:solidFill>
                            <a:schemeClr val="dk1"/>
                          </a:solidFill>
                          <a:latin typeface="+mn-lt"/>
                          <a:ea typeface="+mn-ea"/>
                          <a:cs typeface="+mn-cs"/>
                        </a:rPr>
                        <a:t>TGaz</a:t>
                      </a:r>
                      <a:r>
                        <a:rPr lang="en-US" sz="1400" kern="1200" dirty="0">
                          <a:solidFill>
                            <a:schemeClr val="dk1"/>
                          </a:solidFill>
                          <a:latin typeface="+mn-lt"/>
                          <a:ea typeface="+mn-ea"/>
                          <a:cs typeface="+mn-cs"/>
                        </a:rPr>
                        <a:t> SA1-8000</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7"/>
                  </a:ext>
                </a:extLst>
              </a:tr>
              <a:tr h="152392">
                <a:tc>
                  <a:txBody>
                    <a:bodyPr/>
                    <a:lstStyle/>
                    <a:p>
                      <a:r>
                        <a:rPr lang="en-US" sz="1400" dirty="0"/>
                        <a:t>11-22-898</a:t>
                      </a:r>
                    </a:p>
                  </a:txBody>
                  <a:tcPr marT="45712" marB="45712"/>
                </a:tc>
                <a:tc>
                  <a:txBody>
                    <a:bodyPr/>
                    <a:lstStyle/>
                    <a:p>
                      <a:r>
                        <a:rPr lang="en-US" sz="1400" dirty="0"/>
                        <a:t>Chao Chun Wang</a:t>
                      </a:r>
                    </a:p>
                  </a:txBody>
                  <a:tcPr marT="45712" marB="45712"/>
                </a:tc>
                <a:tc>
                  <a:txBody>
                    <a:bodyPr/>
                    <a:lstStyle/>
                    <a:p>
                      <a:r>
                        <a:rPr lang="en-US" sz="1400" dirty="0"/>
                        <a:t>SA1 (8000+) comments</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8"/>
                  </a:ext>
                </a:extLst>
              </a:tr>
              <a:tr h="152392">
                <a:tc>
                  <a:txBody>
                    <a:bodyPr/>
                    <a:lstStyle/>
                    <a:p>
                      <a:r>
                        <a:rPr lang="en-US" sz="1400" kern="1200" dirty="0">
                          <a:solidFill>
                            <a:schemeClr val="dk1"/>
                          </a:solidFill>
                          <a:latin typeface="+mn-lt"/>
                          <a:ea typeface="+mn-ea"/>
                          <a:cs typeface="+mn-cs"/>
                        </a:rPr>
                        <a:t>11-22-991</a:t>
                      </a:r>
                    </a:p>
                  </a:txBody>
                  <a:tcPr marT="45712" marB="45712"/>
                </a:tc>
                <a:tc>
                  <a:txBody>
                    <a:bodyPr/>
                    <a:lstStyle/>
                    <a:p>
                      <a:r>
                        <a:rPr lang="en-US" sz="1400" kern="1200" dirty="0">
                          <a:solidFill>
                            <a:schemeClr val="dk1"/>
                          </a:solidFill>
                          <a:latin typeface="+mn-lt"/>
                          <a:ea typeface="+mn-ea"/>
                          <a:cs typeface="+mn-cs"/>
                        </a:rPr>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May-July-telecon-minute</a:t>
                      </a:r>
                    </a:p>
                  </a:txBody>
                  <a:tcPr marT="45712" marB="45712"/>
                </a:tc>
                <a:tc>
                  <a:txBody>
                    <a:bodyPr/>
                    <a:lstStyle/>
                    <a:p>
                      <a:r>
                        <a:rPr lang="en-US" sz="1400" kern="1200" dirty="0">
                          <a:solidFill>
                            <a:schemeClr val="dk1"/>
                          </a:solidFill>
                          <a:latin typeface="+mn-lt"/>
                          <a:ea typeface="+mn-ea"/>
                          <a:cs typeface="+mn-cs"/>
                        </a:rPr>
                        <a:t>minutes</a:t>
                      </a:r>
                    </a:p>
                  </a:txBody>
                  <a:tcPr marT="45712" marB="45712"/>
                </a:tc>
                <a:extLst>
                  <a:ext uri="{0D108BD9-81ED-4DB2-BD59-A6C34878D82A}">
                    <a16:rowId xmlns:a16="http://schemas.microsoft.com/office/drawing/2014/main" val="4101642387"/>
                  </a:ext>
                </a:extLst>
              </a:tr>
              <a:tr h="0">
                <a:tc>
                  <a:txBody>
                    <a:bodyPr/>
                    <a:lstStyle/>
                    <a:p>
                      <a:r>
                        <a:rPr lang="en-US" sz="1400" kern="1200" dirty="0">
                          <a:solidFill>
                            <a:schemeClr val="dk1"/>
                          </a:solidFill>
                          <a:latin typeface="+mn-lt"/>
                          <a:ea typeface="+mn-ea"/>
                          <a:cs typeface="+mn-cs"/>
                        </a:rPr>
                        <a:t>11-22-1071</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SA2 comment resolution for two cids</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11-22-1070</a:t>
                      </a:r>
                    </a:p>
                  </a:txBody>
                  <a:tcPr marT="45712" marB="45712"/>
                </a:tc>
                <a:tc>
                  <a:txBody>
                    <a:bodyPr/>
                    <a:lstStyle/>
                    <a:p>
                      <a:r>
                        <a:rPr lang="en-US" sz="1400" kern="1200" dirty="0">
                          <a:solidFill>
                            <a:schemeClr val="dk1"/>
                          </a:solidFill>
                          <a:latin typeface="+mn-lt"/>
                          <a:ea typeface="+mn-ea"/>
                          <a:cs typeface="+mn-cs"/>
                        </a:rPr>
                        <a:t>Rolf de Vegt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 MHz Ranging</a:t>
                      </a:r>
                    </a:p>
                  </a:txBody>
                  <a:tcPr marT="45712" marB="45712"/>
                </a:tc>
                <a:tc>
                  <a:txBody>
                    <a:bodyPr/>
                    <a:lstStyle/>
                    <a:p>
                      <a:r>
                        <a:rPr lang="en-US" sz="1400" kern="1200" dirty="0" err="1">
                          <a:solidFill>
                            <a:schemeClr val="dk1"/>
                          </a:solidFill>
                          <a:latin typeface="+mn-lt"/>
                          <a:ea typeface="+mn-ea"/>
                          <a:cs typeface="+mn-cs"/>
                        </a:rPr>
                        <a:t>generla</a:t>
                      </a: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11714432"/>
                  </a:ext>
                </a:extLst>
              </a:tr>
              <a:tr h="0">
                <a:tc>
                  <a:txBody>
                    <a:bodyPr/>
                    <a:lstStyle/>
                    <a:p>
                      <a:r>
                        <a:rPr lang="en-US" sz="1400" kern="1200" dirty="0">
                          <a:solidFill>
                            <a:schemeClr val="dk1"/>
                          </a:solidFill>
                          <a:latin typeface="+mn-lt"/>
                          <a:ea typeface="+mn-ea"/>
                          <a:cs typeface="+mn-cs"/>
                        </a:rPr>
                        <a:t>11-22-1075</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8000s - Part 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874132184"/>
                  </a:ext>
                </a:extLst>
              </a:tr>
              <a:tr h="0">
                <a:tc>
                  <a:txBody>
                    <a:bodyPr/>
                    <a:lstStyle/>
                    <a:p>
                      <a:r>
                        <a:rPr lang="en-US" sz="1400" kern="1200" dirty="0">
                          <a:solidFill>
                            <a:schemeClr val="dk1"/>
                          </a:solidFill>
                          <a:latin typeface="+mn-lt"/>
                          <a:ea typeface="+mn-ea"/>
                          <a:cs typeface="+mn-cs"/>
                        </a:rPr>
                        <a:t>11-22-1022</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Comment Resolution SA1 - 8000s part1</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11</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11-22-771 Previous meeting minutes approval (Assaf Kasher)</a:t>
            </a:r>
          </a:p>
          <a:p>
            <a:pPr algn="just">
              <a:spcBef>
                <a:spcPct val="20000"/>
              </a:spcBef>
              <a:buFontTx/>
              <a:buChar char="•"/>
            </a:pPr>
            <a:r>
              <a:rPr lang="en-US" altLang="en-US" sz="1600" b="0" dirty="0"/>
              <a:t>Presentation of 11-22-1070 320MHz ranging</a:t>
            </a:r>
          </a:p>
          <a:p>
            <a:pPr algn="just">
              <a:spcBef>
                <a:spcPct val="20000"/>
              </a:spcBef>
              <a:buFontTx/>
              <a:buChar char="•"/>
            </a:pPr>
            <a:r>
              <a:rPr lang="en-US" sz="1600" b="0" dirty="0"/>
              <a:t>Review CR submissions:</a:t>
            </a:r>
          </a:p>
          <a:p>
            <a:pPr lvl="1" algn="just">
              <a:spcBef>
                <a:spcPct val="20000"/>
              </a:spcBef>
              <a:buFontTx/>
              <a:buChar char="•"/>
            </a:pPr>
            <a:r>
              <a:rPr lang="en-US" sz="1200" dirty="0"/>
              <a:t>11-22-1071 - SA2 comment resolution for two cids (Ali Raissinia)</a:t>
            </a:r>
          </a:p>
          <a:p>
            <a:pPr lvl="1" algn="just">
              <a:spcBef>
                <a:spcPct val="20000"/>
              </a:spcBef>
              <a:buFontTx/>
              <a:buChar char="•"/>
            </a:pPr>
            <a:r>
              <a:rPr lang="en-US" sz="1200" dirty="0"/>
              <a:t>11-22-1075-00-00az-comment-resolution-SA1 8000s - Part 2</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11</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77788657"/>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11-22-841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11-22-946</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CID Resolution Status for </a:t>
                      </a:r>
                      <a:r>
                        <a:rPr lang="en-US" sz="1400" kern="1200" dirty="0" err="1">
                          <a:solidFill>
                            <a:schemeClr val="dk1"/>
                          </a:solidFill>
                          <a:latin typeface="+mn-lt"/>
                          <a:ea typeface="+mn-ea"/>
                          <a:cs typeface="+mn-cs"/>
                        </a:rPr>
                        <a:t>TGaz</a:t>
                      </a:r>
                      <a:r>
                        <a:rPr lang="en-US" sz="1400" kern="1200" dirty="0">
                          <a:solidFill>
                            <a:schemeClr val="dk1"/>
                          </a:solidFill>
                          <a:latin typeface="+mn-lt"/>
                          <a:ea typeface="+mn-ea"/>
                          <a:cs typeface="+mn-cs"/>
                        </a:rPr>
                        <a:t> SA1-8000</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8"/>
                  </a:ext>
                </a:extLst>
              </a:tr>
              <a:tr h="0">
                <a:tc>
                  <a:txBody>
                    <a:bodyPr/>
                    <a:lstStyle/>
                    <a:p>
                      <a:r>
                        <a:rPr lang="en-US" sz="1400" dirty="0"/>
                        <a:t>11-22-898</a:t>
                      </a:r>
                    </a:p>
                  </a:txBody>
                  <a:tcPr marT="45712" marB="45712"/>
                </a:tc>
                <a:tc>
                  <a:txBody>
                    <a:bodyPr/>
                    <a:lstStyle/>
                    <a:p>
                      <a:r>
                        <a:rPr lang="en-US" sz="1400" dirty="0"/>
                        <a:t>Chao Chun Wang</a:t>
                      </a:r>
                    </a:p>
                  </a:txBody>
                  <a:tcPr marT="45712" marB="45712"/>
                </a:tc>
                <a:tc>
                  <a:txBody>
                    <a:bodyPr/>
                    <a:lstStyle/>
                    <a:p>
                      <a:r>
                        <a:rPr lang="en-US" sz="1400" dirty="0"/>
                        <a:t>SA1 (8000+) comments</a:t>
                      </a:r>
                    </a:p>
                  </a:txBody>
                  <a:tcPr marT="45712" marB="45712"/>
                </a:tc>
                <a:tc>
                  <a:txBody>
                    <a:bodyPr/>
                    <a:lstStyle/>
                    <a:p>
                      <a:r>
                        <a:rPr lang="en-US" sz="1400" dirty="0"/>
                        <a:t>SAB CR</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11-22-991</a:t>
                      </a:r>
                    </a:p>
                  </a:txBody>
                  <a:tcPr marT="45712" marB="45712"/>
                </a:tc>
                <a:tc>
                  <a:txBody>
                    <a:bodyPr/>
                    <a:lstStyle/>
                    <a:p>
                      <a:r>
                        <a:rPr lang="en-US" sz="1400" kern="1200" dirty="0">
                          <a:solidFill>
                            <a:schemeClr val="dk1"/>
                          </a:solidFill>
                          <a:latin typeface="+mn-lt"/>
                          <a:ea typeface="+mn-ea"/>
                          <a:cs typeface="+mn-cs"/>
                        </a:rPr>
                        <a:t>Assaf Kasher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May-July-telecon-minute</a:t>
                      </a:r>
                    </a:p>
                  </a:txBody>
                  <a:tcPr marT="45712" marB="45712"/>
                </a:tc>
                <a:tc>
                  <a:txBody>
                    <a:bodyPr/>
                    <a:lstStyle/>
                    <a:p>
                      <a:r>
                        <a:rPr lang="en-US" sz="1400" kern="1200" dirty="0">
                          <a:solidFill>
                            <a:schemeClr val="dk1"/>
                          </a:solidFill>
                          <a:latin typeface="+mn-lt"/>
                          <a:ea typeface="+mn-ea"/>
                          <a:cs typeface="+mn-cs"/>
                        </a:rPr>
                        <a:t>minutes</a:t>
                      </a:r>
                    </a:p>
                  </a:txBody>
                  <a:tcPr marT="45712" marB="45712"/>
                </a:tc>
                <a:extLst>
                  <a:ext uri="{0D108BD9-81ED-4DB2-BD59-A6C34878D82A}">
                    <a16:rowId xmlns:a16="http://schemas.microsoft.com/office/drawing/2014/main" val="3868341811"/>
                  </a:ext>
                </a:extLst>
              </a:tr>
              <a:tr h="0">
                <a:tc>
                  <a:txBody>
                    <a:bodyPr/>
                    <a:lstStyle/>
                    <a:p>
                      <a:r>
                        <a:rPr lang="en-US" sz="1400" kern="1200" dirty="0">
                          <a:solidFill>
                            <a:schemeClr val="dk1"/>
                          </a:solidFill>
                          <a:latin typeface="+mn-lt"/>
                          <a:ea typeface="+mn-ea"/>
                          <a:cs typeface="+mn-cs"/>
                        </a:rPr>
                        <a:t>11-22-1022</a:t>
                      </a:r>
                    </a:p>
                  </a:txBody>
                  <a:tcPr marT="45712" marB="45712"/>
                </a:tc>
                <a:tc>
                  <a:txBody>
                    <a:bodyPr/>
                    <a:lstStyle/>
                    <a:p>
                      <a:r>
                        <a:rPr lang="en-US" sz="1400" kern="1200" dirty="0">
                          <a:solidFill>
                            <a:schemeClr val="dk1"/>
                          </a:solidFill>
                          <a:latin typeface="+mn-lt"/>
                          <a:ea typeface="+mn-ea"/>
                          <a:cs typeface="+mn-cs"/>
                        </a:rPr>
                        <a:t>Niranjan Grandhe</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kern="1200" dirty="0">
                          <a:solidFill>
                            <a:schemeClr val="dk1"/>
                          </a:solidFill>
                          <a:latin typeface="+mn-lt"/>
                          <a:ea typeface="+mn-ea"/>
                          <a:cs typeface="+mn-cs"/>
                        </a:rPr>
                        <a:t>Comment Resolution SA1 - 8000s part1</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11-22-1071</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SA2 comment resolution for two cids</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3621250036"/>
                  </a:ext>
                </a:extLst>
              </a:tr>
              <a:tr h="0">
                <a:tc>
                  <a:txBody>
                    <a:bodyPr/>
                    <a:lstStyle/>
                    <a:p>
                      <a:r>
                        <a:rPr lang="en-US" sz="1400" kern="1200" dirty="0">
                          <a:solidFill>
                            <a:schemeClr val="dk1"/>
                          </a:solidFill>
                          <a:latin typeface="+mn-lt"/>
                          <a:ea typeface="+mn-ea"/>
                          <a:cs typeface="+mn-cs"/>
                        </a:rPr>
                        <a:t>11-22-1070</a:t>
                      </a:r>
                    </a:p>
                  </a:txBody>
                  <a:tcPr marT="45712" marB="45712"/>
                </a:tc>
                <a:tc>
                  <a:txBody>
                    <a:bodyPr/>
                    <a:lstStyle/>
                    <a:p>
                      <a:r>
                        <a:rPr lang="en-US" sz="1400" kern="1200" dirty="0">
                          <a:solidFill>
                            <a:schemeClr val="dk1"/>
                          </a:solidFill>
                          <a:latin typeface="+mn-lt"/>
                          <a:ea typeface="+mn-ea"/>
                          <a:cs typeface="+mn-cs"/>
                        </a:rPr>
                        <a:t>Rolf de Vegt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 MHz Ranging</a:t>
                      </a:r>
                    </a:p>
                  </a:txBody>
                  <a:tcPr marT="45712" marB="45712"/>
                </a:tc>
                <a:tc>
                  <a:txBody>
                    <a:bodyPr/>
                    <a:lstStyle/>
                    <a:p>
                      <a:r>
                        <a:rPr lang="en-US" sz="1400" kern="1200" dirty="0" err="1">
                          <a:solidFill>
                            <a:schemeClr val="dk1"/>
                          </a:solidFill>
                          <a:latin typeface="+mn-lt"/>
                          <a:ea typeface="+mn-ea"/>
                          <a:cs typeface="+mn-cs"/>
                        </a:rPr>
                        <a:t>generla</a:t>
                      </a: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191344" y="1701804"/>
            <a:ext cx="7560840" cy="477361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Status and Work completed since May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Published D5.0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Conducted 1</a:t>
            </a:r>
            <a:r>
              <a:rPr lang="en-US" baseline="30000" dirty="0"/>
              <a:t>st</a:t>
            </a:r>
            <a:r>
              <a:rPr lang="en-US" dirty="0"/>
              <a:t> SA ballot recirculation.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Adopted resolution to 14 Technical/General comments (see figure).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93% approve / 6% disapprove / 5% abstain</a:t>
            </a:r>
            <a:endParaRPr lang="en-US" dirty="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received/resolved</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Total: 65</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Technical: 36</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General: 2</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dirty="0"/>
              <a:t>Editorial: 27</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Aug. 2022</a:t>
            </a:r>
            <a:endParaRPr lang="en-GB" dirty="0"/>
          </a:p>
        </p:txBody>
      </p:sp>
      <p:graphicFrame>
        <p:nvGraphicFramePr>
          <p:cNvPr id="7" name="Chart 6">
            <a:extLst>
              <a:ext uri="{FF2B5EF4-FFF2-40B4-BE49-F238E27FC236}">
                <a16:creationId xmlns:a16="http://schemas.microsoft.com/office/drawing/2014/main" id="{C0807CB6-20C1-45B5-8F67-26150D548148}"/>
              </a:ext>
            </a:extLst>
          </p:cNvPr>
          <p:cNvGraphicFramePr/>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 202207-04</a:t>
            </a:r>
          </a:p>
          <a:p>
            <a:pPr marL="0" indent="0"/>
            <a:r>
              <a:rPr lang="en-US" b="0" dirty="0"/>
              <a:t>Move to adopt document 11-22-1075r0 to the 802.11az draft, instruct the technical editor to incorporate it in the 802.11az draft amendment text and empower the editor to perform editorial changes.</a:t>
            </a:r>
          </a:p>
          <a:p>
            <a:pPr marL="0" indent="0"/>
            <a:endParaRPr lang="en-US" b="0" dirty="0"/>
          </a:p>
          <a:p>
            <a:r>
              <a:rPr lang="en-US" dirty="0"/>
              <a:t>Moved: Christian Berger</a:t>
            </a:r>
          </a:p>
          <a:p>
            <a:r>
              <a:rPr lang="en-US" dirty="0"/>
              <a:t>Seconded:  Ali Raissinia</a:t>
            </a:r>
          </a:p>
          <a:p>
            <a:r>
              <a:rPr lang="en-US" dirty="0"/>
              <a:t>Results: Approved By 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944149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75DF5-D019-CB53-2E69-8F11220C646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C7BCB2D-E199-71B9-58C9-8A70221C62F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815D130-2A21-AD3F-2F2A-4D8C476AC9C6}"/>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A02FE869-8BC8-D86C-D233-D772CF756FD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5DF8942-BE0F-AF08-722F-0CCC0D1A502C}"/>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6106196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Document 11-22-1071r0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202207-05:</a:t>
            </a:r>
            <a:endParaRPr lang="en-US" dirty="0"/>
          </a:p>
          <a:p>
            <a:pPr marL="0" indent="0"/>
            <a:r>
              <a:rPr lang="en-US" sz="2000" b="0" dirty="0"/>
              <a:t>Move to adopt the resolutions depicted by document 11-22-1071r0 for CIDs 8072, 8073,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Roy Want </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9978424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July 12</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968552"/>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altLang="en-US" sz="1600" b="0" dirty="0"/>
              <a:t>SA2 comment resolution status?</a:t>
            </a:r>
          </a:p>
          <a:p>
            <a:pPr lvl="1" algn="just">
              <a:spcBef>
                <a:spcPct val="20000"/>
              </a:spcBef>
              <a:buFontTx/>
              <a:buChar char="•"/>
            </a:pPr>
            <a:r>
              <a:rPr lang="en-US" sz="1800" u="sng" dirty="0">
                <a:solidFill>
                  <a:srgbClr val="0000FF"/>
                </a:solidFill>
                <a:effectLst/>
                <a:latin typeface="Calibri" panose="020F0502020204030204" pitchFamily="34" charset="0"/>
                <a:ea typeface="Times New Roman" panose="02020603050405020304" pitchFamily="18" charset="0"/>
                <a:hlinkClick r:id="rId2"/>
              </a:rPr>
              <a:t>https://mentor.ieee.org/802.11/dcn/22/11-22-0946-01-00az-cid-resolution-status-for-tgaz-sa1-8000.xlsx</a:t>
            </a:r>
            <a:endParaRPr lang="en-US" sz="1800" u="sng" dirty="0">
              <a:solidFill>
                <a:srgbClr val="0000FF"/>
              </a:solidFill>
              <a:effectLst/>
              <a:latin typeface="Calibri" panose="020F0502020204030204" pitchFamily="34" charset="0"/>
              <a:ea typeface="Times New Roman" panose="02020603050405020304" pitchFamily="18" charset="0"/>
            </a:endParaRPr>
          </a:p>
          <a:p>
            <a:pPr algn="just">
              <a:spcBef>
                <a:spcPct val="20000"/>
              </a:spcBef>
              <a:buFontTx/>
              <a:buChar char="•"/>
            </a:pPr>
            <a:endParaRPr lang="en-US" altLang="en-US" sz="1600" b="0" dirty="0"/>
          </a:p>
          <a:p>
            <a:pPr algn="just">
              <a:spcBef>
                <a:spcPct val="20000"/>
              </a:spcBef>
              <a:buFontTx/>
              <a:buChar char="•"/>
            </a:pPr>
            <a:r>
              <a:rPr lang="en-US" sz="1600" b="0" dirty="0"/>
              <a:t>Review CR submissions:</a:t>
            </a:r>
          </a:p>
          <a:p>
            <a:pPr lvl="1" algn="just">
              <a:spcBef>
                <a:spcPct val="20000"/>
              </a:spcBef>
              <a:buFontTx/>
              <a:buChar char="•"/>
            </a:pPr>
            <a:r>
              <a:rPr lang="en-US" sz="1800" u="sng" dirty="0">
                <a:solidFill>
                  <a:srgbClr val="0000FF"/>
                </a:solidFill>
                <a:effectLst/>
                <a:latin typeface="Calibri" panose="020F0502020204030204" pitchFamily="34" charset="0"/>
                <a:ea typeface="Times New Roman" panose="02020603050405020304" pitchFamily="18" charset="0"/>
                <a:hlinkClick r:id="rId3"/>
              </a:rPr>
              <a:t>https://mentor.ieee.org/802.11/dcn/22/11-22-1093-00-00az-resolutions-for-5-technical-cids-in-sa1-8000.docx</a:t>
            </a:r>
            <a:r>
              <a:rPr lang="en-US" sz="1800" u="sng" dirty="0">
                <a:solidFill>
                  <a:srgbClr val="0000FF"/>
                </a:solidFill>
                <a:effectLst/>
                <a:latin typeface="Calibri" panose="020F0502020204030204" pitchFamily="34" charset="0"/>
                <a:ea typeface="Times New Roman" panose="02020603050405020304" pitchFamily="18" charset="0"/>
              </a:rPr>
              <a:t> (</a:t>
            </a:r>
            <a:r>
              <a:rPr lang="en-US" sz="1800" u="sng" dirty="0" err="1">
                <a:solidFill>
                  <a:srgbClr val="0000FF"/>
                </a:solidFill>
                <a:effectLst/>
                <a:latin typeface="Calibri" panose="020F0502020204030204" pitchFamily="34" charset="0"/>
                <a:ea typeface="Times New Roman" panose="02020603050405020304" pitchFamily="18" charset="0"/>
              </a:rPr>
              <a:t>roy</a:t>
            </a:r>
            <a:r>
              <a:rPr lang="en-US" sz="1800" u="sng" dirty="0">
                <a:solidFill>
                  <a:srgbClr val="0000FF"/>
                </a:solidFill>
                <a:effectLst/>
                <a:latin typeface="Calibri" panose="020F0502020204030204" pitchFamily="34" charset="0"/>
                <a:ea typeface="Times New Roman" panose="02020603050405020304" pitchFamily="18" charset="0"/>
              </a:rPr>
              <a:t> want)</a:t>
            </a:r>
          </a:p>
          <a:p>
            <a:pPr lvl="1" algn="just">
              <a:spcBef>
                <a:spcPct val="20000"/>
              </a:spcBef>
              <a:buFontTx/>
              <a:buChar char="•"/>
            </a:pPr>
            <a:r>
              <a:rPr lang="en-US" sz="1800" u="sng" dirty="0">
                <a:solidFill>
                  <a:srgbClr val="0000FF"/>
                </a:solidFill>
                <a:effectLst/>
                <a:latin typeface="Calibri" panose="020F0502020204030204" pitchFamily="34" charset="0"/>
                <a:ea typeface="Times New Roman" panose="02020603050405020304" pitchFamily="18" charset="0"/>
                <a:hlinkClick r:id="rId4"/>
              </a:rPr>
              <a:t>https://mentor.ieee.org/802.11/dcn/22/11-22-1085-00-00az-resolutions-for-20-editorial-cids-in-sa1-8000.xlsx</a:t>
            </a:r>
            <a:endParaRPr lang="en-US" sz="1800" u="sng" dirty="0">
              <a:solidFill>
                <a:srgbClr val="0000FF"/>
              </a:solidFill>
              <a:effectLst/>
              <a:latin typeface="Calibri" panose="020F0502020204030204" pitchFamily="34" charset="0"/>
              <a:ea typeface="Times New Roman" panose="02020603050405020304" pitchFamily="18" charset="0"/>
            </a:endParaRPr>
          </a:p>
          <a:p>
            <a:pPr lvl="1" algn="just">
              <a:spcBef>
                <a:spcPct val="20000"/>
              </a:spcBef>
              <a:buFontTx/>
              <a:buChar char="•"/>
            </a:pPr>
            <a:r>
              <a:rPr lang="en-US" sz="1800" u="sng" dirty="0">
                <a:solidFill>
                  <a:srgbClr val="0000FF"/>
                </a:solidFill>
                <a:latin typeface="Calibri" panose="020F0502020204030204" pitchFamily="34" charset="0"/>
                <a:hlinkClick r:id="rId5"/>
              </a:rPr>
              <a:t>https://mentor.ieee.org/802.11/dcn/22/11-22-1099-00-00az-sab1-recirc1-cr.docx</a:t>
            </a:r>
            <a:endParaRPr lang="en-US" sz="1800" u="sng" dirty="0">
              <a:solidFill>
                <a:srgbClr val="0000FF"/>
              </a:solidFill>
              <a:latin typeface="Calibri" panose="020F0502020204030204" pitchFamily="34" charset="0"/>
            </a:endParaRPr>
          </a:p>
          <a:p>
            <a:pPr algn="just">
              <a:spcBef>
                <a:spcPct val="20000"/>
              </a:spcBef>
              <a:buFontTx/>
              <a:buChar char="•"/>
            </a:pPr>
            <a:r>
              <a:rPr lang="en-US" b="0" dirty="0" err="1">
                <a:solidFill>
                  <a:srgbClr val="0000FF"/>
                </a:solidFill>
                <a:latin typeface="Calibri" panose="020F0502020204030204" pitchFamily="34" charset="0"/>
              </a:rPr>
              <a:t>AoB</a:t>
            </a:r>
            <a:endParaRPr lang="en-US" b="0" dirty="0"/>
          </a:p>
          <a:p>
            <a:pPr algn="just">
              <a:spcBef>
                <a:spcPct val="20000"/>
              </a:spcBef>
              <a:buFontTx/>
              <a:buChar char="•"/>
            </a:pPr>
            <a:r>
              <a:rPr lang="en-US" sz="16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86318451"/>
              </p:ext>
            </p:extLst>
          </p:nvPr>
        </p:nvGraphicFramePr>
        <p:xfrm>
          <a:off x="911424" y="1260086"/>
          <a:ext cx="10463544" cy="3078320"/>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11-22-841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11-22-084</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11az SA comments database</a:t>
                      </a:r>
                    </a:p>
                  </a:txBody>
                  <a:tcPr marT="45712" marB="45712"/>
                </a:tc>
                <a:tc>
                  <a:txBody>
                    <a:bodyPr/>
                    <a:lstStyle/>
                    <a:p>
                      <a:r>
                        <a:rPr lang="en-US" sz="1400" kern="1200" dirty="0">
                          <a:solidFill>
                            <a:schemeClr val="dk1"/>
                          </a:solidFill>
                          <a:latin typeface="+mn-lt"/>
                          <a:ea typeface="+mn-ea"/>
                          <a:cs typeface="+mn-cs"/>
                        </a:rPr>
                        <a:t>SAB CR</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11-22-0946</a:t>
                      </a:r>
                    </a:p>
                  </a:txBody>
                  <a:tcPr marT="45712" marB="45712"/>
                </a:tc>
                <a:tc>
                  <a:txBody>
                    <a:bodyPr/>
                    <a:lstStyle/>
                    <a:p>
                      <a:r>
                        <a:rPr lang="en-US" sz="1400" kern="1200" dirty="0">
                          <a:solidFill>
                            <a:schemeClr val="dk1"/>
                          </a:solidFill>
                          <a:latin typeface="+mn-lt"/>
                          <a:ea typeface="+mn-ea"/>
                          <a:cs typeface="+mn-cs"/>
                        </a:rPr>
                        <a:t>Roy Want</a:t>
                      </a:r>
                    </a:p>
                  </a:txBody>
                  <a:tcPr marT="45712" marB="45712"/>
                </a:tc>
                <a:tc>
                  <a:txBody>
                    <a:bodyPr/>
                    <a:lstStyle/>
                    <a:p>
                      <a:r>
                        <a:rPr lang="en-US" sz="1400" kern="1200" dirty="0">
                          <a:solidFill>
                            <a:schemeClr val="dk1"/>
                          </a:solidFill>
                          <a:latin typeface="+mn-lt"/>
                          <a:ea typeface="+mn-ea"/>
                          <a:cs typeface="+mn-cs"/>
                        </a:rPr>
                        <a:t>cid-resolution-status-for-tgaz-sa1-8000</a:t>
                      </a:r>
                    </a:p>
                  </a:txBody>
                  <a:tcPr marT="45712" marB="45712"/>
                </a:tc>
                <a:tc>
                  <a:txBody>
                    <a:bodyPr/>
                    <a:lstStyle/>
                    <a:p>
                      <a:r>
                        <a:rPr lang="en-US" sz="1400" kern="1200" dirty="0">
                          <a:solidFill>
                            <a:schemeClr val="dk1"/>
                          </a:solidFill>
                          <a:latin typeface="+mn-lt"/>
                          <a:ea typeface="+mn-ea"/>
                          <a:cs typeface="+mn-cs"/>
                        </a:rPr>
                        <a:t>SAB CR </a:t>
                      </a:r>
                    </a:p>
                  </a:txBody>
                  <a:tcPr marT="45712" marB="45712"/>
                </a:tc>
                <a:extLst>
                  <a:ext uri="{0D108BD9-81ED-4DB2-BD59-A6C34878D82A}">
                    <a16:rowId xmlns:a16="http://schemas.microsoft.com/office/drawing/2014/main" val="10004"/>
                  </a:ext>
                </a:extLst>
              </a:tr>
              <a:tr h="0">
                <a:tc>
                  <a:txBody>
                    <a:bodyPr/>
                    <a:lstStyle/>
                    <a:p>
                      <a:r>
                        <a:rPr lang="en-US" sz="1400" dirty="0"/>
                        <a:t>11-22-1093</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resolutions-for-5-technical-cids-in-sa1-8000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CR </a:t>
                      </a:r>
                    </a:p>
                  </a:txBody>
                  <a:tcPr marT="45712" marB="45712"/>
                </a:tc>
                <a:extLst>
                  <a:ext uri="{0D108BD9-81ED-4DB2-BD59-A6C34878D82A}">
                    <a16:rowId xmlns:a16="http://schemas.microsoft.com/office/drawing/2014/main" val="10005"/>
                  </a:ext>
                </a:extLst>
              </a:tr>
              <a:tr h="0">
                <a:tc>
                  <a:txBody>
                    <a:bodyPr/>
                    <a:lstStyle/>
                    <a:p>
                      <a:r>
                        <a:rPr lang="en-US" sz="1400" dirty="0"/>
                        <a:t>11-22-1085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resolutions-for-20-editorial-cids-in-sa1-8000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CR </a:t>
                      </a:r>
                    </a:p>
                  </a:txBody>
                  <a:tcPr marT="45712" marB="45712"/>
                </a:tc>
                <a:extLst>
                  <a:ext uri="{0D108BD9-81ED-4DB2-BD59-A6C34878D82A}">
                    <a16:rowId xmlns:a16="http://schemas.microsoft.com/office/drawing/2014/main" val="10006"/>
                  </a:ext>
                </a:extLst>
              </a:tr>
              <a:tr h="0">
                <a:tc>
                  <a:txBody>
                    <a:bodyPr/>
                    <a:lstStyle/>
                    <a:p>
                      <a:r>
                        <a:rPr lang="en-US" sz="1400" dirty="0"/>
                        <a:t>11-22-1099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sab1-recirc1-cr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SAB CR </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0566423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pPr marL="457200" lvl="1" indent="0" algn="just">
              <a:spcBef>
                <a:spcPct val="20000"/>
              </a:spcBef>
            </a:pPr>
            <a:r>
              <a:rPr lang="en-US" sz="2800" b="0" dirty="0">
                <a:solidFill>
                  <a:schemeClr val="tx1"/>
                </a:solidFill>
                <a:effectLst/>
                <a:latin typeface="+mj-lt"/>
                <a:ea typeface="Times New Roman" panose="02020603050405020304" pitchFamily="18" charset="0"/>
              </a:rPr>
              <a:t>11-22-1085-01-00az-resolutions-for-20-editorial-cids-in-sa1-8000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2000" dirty="0"/>
              <a:t>Motion </a:t>
            </a:r>
            <a:r>
              <a:rPr lang="en-US" sz="2000" b="0" dirty="0"/>
              <a:t>(202007-06)</a:t>
            </a:r>
            <a:endParaRPr lang="en-US" sz="2000" dirty="0"/>
          </a:p>
          <a:p>
            <a:pPr marL="0" indent="0"/>
            <a:r>
              <a:rPr lang="en-US" sz="2000" b="0" dirty="0"/>
              <a:t>Move to adopt the resolutions depicted by document 11-22-1085r1 for 20 Editorial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Christian Berger</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11-22-1093 </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202207-07:</a:t>
            </a:r>
            <a:endParaRPr lang="en-US" dirty="0"/>
          </a:p>
          <a:p>
            <a:pPr marL="0" indent="0"/>
            <a:r>
              <a:rPr lang="en-US" sz="2000" b="0" dirty="0"/>
              <a:t>Move to adopt the resolutions depicted by document 11-22-1093r1 for CIDs 8004, 8036, 8039, 8041 (total of 4 CIDs), instruct the technical editor to incorporate it in the P802.11az draft and grant the editor editorial license. </a:t>
            </a:r>
          </a:p>
          <a:p>
            <a:pPr marL="0" indent="0"/>
            <a:endParaRPr lang="en-US" sz="2000" b="0" dirty="0"/>
          </a:p>
          <a:p>
            <a:pPr marL="0" indent="0"/>
            <a:r>
              <a:rPr lang="en-US" sz="2000" b="0" dirty="0"/>
              <a:t>Moved: Roy Want </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8677718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11-22-1099 </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202207-08:</a:t>
            </a:r>
            <a:endParaRPr lang="en-US" dirty="0"/>
          </a:p>
          <a:p>
            <a:pPr marL="0" indent="0"/>
            <a:r>
              <a:rPr lang="en-US" sz="2000" b="0" dirty="0"/>
              <a:t>Move to adopt the resolutions depicted by document 11-22-1099r1 for CIDs 8043, 8074, (total of 2 CIDs), instruct the technical editor to incorporate it in the P802.11az draft and grant the editor editorial license. </a:t>
            </a:r>
          </a:p>
          <a:p>
            <a:pPr marL="0" indent="0"/>
            <a:endParaRPr lang="en-US" sz="2000" b="0" dirty="0"/>
          </a:p>
          <a:p>
            <a:pPr marL="0" indent="0"/>
            <a:r>
              <a:rPr lang="en-US" sz="2000" b="0" dirty="0"/>
              <a:t>Moved: Jonathan Segev</a:t>
            </a:r>
          </a:p>
          <a:p>
            <a:pPr marL="0" indent="0"/>
            <a:r>
              <a:rPr lang="en-US" sz="2000" b="0" dirty="0"/>
              <a:t>Second: Ali Raissinia </a:t>
            </a:r>
          </a:p>
          <a:p>
            <a:pPr marL="0" indent="0"/>
            <a:r>
              <a:rPr lang="en-US" sz="2000" b="0" dirty="0"/>
              <a:t>Results (Y/N/A): Approved by Unanimous Consent</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809627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July 2022 Electronic meeting and teleconferences running between the July and Sep.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885751" y="1247802"/>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SA2 CR Status – 15min</a:t>
            </a:r>
          </a:p>
          <a:p>
            <a:pPr algn="just">
              <a:spcBef>
                <a:spcPct val="20000"/>
              </a:spcBef>
              <a:buFontTx/>
              <a:buChar char="•"/>
            </a:pPr>
            <a:r>
              <a:rPr lang="en-US" sz="1800" b="0" dirty="0"/>
              <a:t>Review submissions</a:t>
            </a:r>
          </a:p>
          <a:p>
            <a:pPr lvl="1" algn="just">
              <a:spcBef>
                <a:spcPct val="20000"/>
              </a:spcBef>
              <a:buFontTx/>
              <a:buChar char="•"/>
            </a:pPr>
            <a:r>
              <a:rPr lang="en-US" sz="1400" b="0" dirty="0">
                <a:hlinkClick r:id="rId2"/>
              </a:rPr>
              <a:t>https://mentor.ieee.org/802.11/dcn/22/11-22-1022-01-00az-comment-resolution-sa1-8000s-part1.docx</a:t>
            </a:r>
            <a:endParaRPr lang="en-US" sz="1400" dirty="0"/>
          </a:p>
          <a:p>
            <a:pPr lvl="1" algn="just">
              <a:spcBef>
                <a:spcPct val="20000"/>
              </a:spcBef>
              <a:buFontTx/>
              <a:buChar char="•"/>
            </a:pPr>
            <a:r>
              <a:rPr lang="en-US" sz="1400" b="0" dirty="0">
                <a:hlinkClick r:id="rId3"/>
              </a:rPr>
              <a:t>https://mentor.ieee.org/802.11/dcn/22/11-22-1138-01-00az-comment-resolution-cid-8008-8009.docx</a:t>
            </a:r>
            <a:endParaRPr lang="en-US" sz="1400" b="0" dirty="0"/>
          </a:p>
          <a:p>
            <a:pPr lvl="1" algn="just">
              <a:spcBef>
                <a:spcPct val="20000"/>
              </a:spcBef>
              <a:buFontTx/>
              <a:buChar char="•"/>
            </a:pPr>
            <a:r>
              <a:rPr lang="en-US" sz="1400" b="0" dirty="0">
                <a:hlinkClick r:id="rId4"/>
              </a:rPr>
              <a:t>https://mentor.ieee.org/802.11/dcn/22/11-22-1106-00-00az-editorial-cid-resolutions-final-batch-in-sa1-8000.docx</a:t>
            </a:r>
            <a:endParaRPr lang="en-US" sz="1400" b="0" dirty="0"/>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endParaRPr 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5705439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11-22-1106</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202207-10:</a:t>
            </a:r>
            <a:endParaRPr lang="en-US" dirty="0"/>
          </a:p>
          <a:p>
            <a:pPr marL="0" indent="0"/>
            <a:r>
              <a:rPr lang="en-US" sz="2000" b="0" dirty="0"/>
              <a:t>Move to adopt the resolutions depicted by document 11-20-1106r1 for CIDs 8002, 8021, 8022, 8024, 8038, 8068, 8069 and 8042 (total of 8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0719433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11-22-1138</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202207-09:</a:t>
            </a:r>
            <a:endParaRPr lang="en-US" dirty="0"/>
          </a:p>
          <a:p>
            <a:pPr marL="0" indent="0"/>
            <a:r>
              <a:rPr lang="en-US" sz="2000" b="0" dirty="0"/>
              <a:t>Move to adopt the resolutions depicted by document 11-20-1138r3 for CIDs 8008 and 8009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Anuj Batra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3330036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11-22-1022</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202207-11:</a:t>
            </a:r>
            <a:endParaRPr lang="en-US" dirty="0"/>
          </a:p>
          <a:p>
            <a:pPr marL="0" indent="0"/>
            <a:r>
              <a:rPr lang="en-US" sz="2000" b="0" dirty="0"/>
              <a:t>Move to adopt the resolutions depicted by document 11-22-1022r2 for CIDs 8049, and 8052 (total of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Niranjan </a:t>
            </a:r>
            <a:r>
              <a:rPr lang="en-US" sz="2000" b="0" dirty="0" err="1"/>
              <a:t>Grandhe</a:t>
            </a:r>
            <a:endParaRPr lang="en-US" sz="2000" b="0" dirty="0"/>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2234297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Aug.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sz="1600" b="0" kern="0" dirty="0"/>
              <a:t>July 20</a:t>
            </a:r>
            <a:r>
              <a:rPr lang="en-US" altLang="en-US" sz="1600" b="0" kern="0" baseline="30000" dirty="0"/>
              <a:t>th</a:t>
            </a:r>
            <a:r>
              <a:rPr lang="en-US" altLang="en-US" sz="1600" b="0" kern="0" dirty="0"/>
              <a:t>  - 13:00-15:00 ET</a:t>
            </a:r>
          </a:p>
          <a:p>
            <a:pPr lvl="1">
              <a:buFont typeface="Arial" panose="020B0604020202020204" pitchFamily="34" charset="0"/>
              <a:buChar char="•"/>
            </a:pPr>
            <a:r>
              <a:rPr lang="en-US" altLang="en-US" sz="1600" b="0" kern="0" dirty="0"/>
              <a:t>August 3</a:t>
            </a:r>
            <a:r>
              <a:rPr lang="en-US" altLang="en-US" sz="1600" b="0" kern="0" baseline="30000" dirty="0"/>
              <a:t>rd* </a:t>
            </a:r>
            <a:r>
              <a:rPr lang="en-US" altLang="en-US" sz="1600" b="0" kern="0" dirty="0"/>
              <a:t>- 13:00-15:00 ET</a:t>
            </a:r>
          </a:p>
          <a:p>
            <a:pPr lvl="1">
              <a:buFont typeface="Arial" panose="020B0604020202020204" pitchFamily="34" charset="0"/>
              <a:buChar char="•"/>
            </a:pPr>
            <a:r>
              <a:rPr lang="en-US" altLang="en-US" sz="1600" b="0" kern="0" dirty="0"/>
              <a:t>August 10</a:t>
            </a:r>
            <a:r>
              <a:rPr lang="en-US" altLang="en-US" sz="1600" b="0" kern="0" baseline="30000" dirty="0"/>
              <a:t>th*</a:t>
            </a:r>
            <a:r>
              <a:rPr lang="en-US" altLang="en-US" sz="1600" b="0" kern="0" dirty="0"/>
              <a:t> - 13:00-15:00 ET</a:t>
            </a:r>
          </a:p>
          <a:p>
            <a:pPr lvl="1">
              <a:buFont typeface="Arial" panose="020B0604020202020204" pitchFamily="34" charset="0"/>
              <a:buChar char="•"/>
            </a:pPr>
            <a:r>
              <a:rPr lang="en-US" altLang="en-US" sz="1600" b="0" kern="0" dirty="0"/>
              <a:t>August 17</a:t>
            </a:r>
            <a:r>
              <a:rPr lang="en-US" altLang="en-US" sz="1600" b="0" kern="0" baseline="30000" dirty="0"/>
              <a:t>th</a:t>
            </a:r>
            <a:r>
              <a:rPr lang="en-US" altLang="en-US" sz="1600" b="0" kern="0" dirty="0"/>
              <a:t> - 13:00-15:00 ET</a:t>
            </a:r>
          </a:p>
          <a:p>
            <a:pPr lvl="1">
              <a:buFont typeface="Arial" panose="020B0604020202020204" pitchFamily="34" charset="0"/>
              <a:buChar char="•"/>
            </a:pPr>
            <a:r>
              <a:rPr lang="en-US" altLang="en-US" sz="1600" kern="0" dirty="0"/>
              <a:t>August 24</a:t>
            </a:r>
            <a:r>
              <a:rPr lang="en-US" altLang="en-US" sz="1600" kern="0" baseline="30000" dirty="0"/>
              <a:t>th</a:t>
            </a:r>
            <a:r>
              <a:rPr lang="en-US" altLang="en-US" sz="1600" kern="0" dirty="0"/>
              <a:t> - </a:t>
            </a:r>
            <a:r>
              <a:rPr lang="en-US" altLang="en-US" sz="1600" b="0" kern="0" dirty="0"/>
              <a:t> 13:00-15:00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marL="0" indent="0"/>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2200886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Aug.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5000">
                <a:srgbClr val="00B050"/>
              </a:gs>
              <a:gs pos="35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651767"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2" y="3979958"/>
            <a:ext cx="9824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58702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updated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Aug. 2022</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7079438" y="3444607"/>
            <a:ext cx="329418"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4983711"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2677465"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420416" y="1785250"/>
            <a:ext cx="2257049"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420416" y="1780803"/>
            <a:ext cx="11508232"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7295513"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9601759" y="1791665"/>
            <a:ext cx="2326889"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7458843" y="1814817"/>
            <a:ext cx="5663"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2838683" y="1814817"/>
            <a:ext cx="14156"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511079"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083682" y="1814817"/>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a:off x="9879572" y="1780803"/>
            <a:ext cx="4175" cy="4176464"/>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2304015" y="2415649"/>
            <a:ext cx="865662"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35360" y="2445064"/>
            <a:ext cx="571708"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776789" y="3973997"/>
            <a:ext cx="1866663"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684028" y="2175558"/>
            <a:ext cx="89879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3" name="Rectangle 42">
            <a:extLst>
              <a:ext uri="{FF2B5EF4-FFF2-40B4-BE49-F238E27FC236}">
                <a16:creationId xmlns:a16="http://schemas.microsoft.com/office/drawing/2014/main" id="{F27A7D85-1757-4C66-BECD-EE937921E20B}"/>
              </a:ext>
            </a:extLst>
          </p:cNvPr>
          <p:cNvSpPr/>
          <p:nvPr/>
        </p:nvSpPr>
        <p:spPr>
          <a:xfrm>
            <a:off x="791118" y="3689396"/>
            <a:ext cx="1873586"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582762" y="4992306"/>
            <a:ext cx="985677" cy="487541"/>
          </a:xfrm>
          <a:prstGeom prst="wedgeEllipseCallout">
            <a:avLst>
              <a:gd name="adj1" fmla="val -29060"/>
              <a:gd name="adj2" fmla="val -261824"/>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6" name="Rectangle 45">
            <a:extLst>
              <a:ext uri="{FF2B5EF4-FFF2-40B4-BE49-F238E27FC236}">
                <a16:creationId xmlns:a16="http://schemas.microsoft.com/office/drawing/2014/main" id="{03C9889A-27AD-43D8-B8CE-A8E4750782BA}"/>
              </a:ext>
            </a:extLst>
          </p:cNvPr>
          <p:cNvSpPr/>
          <p:nvPr/>
        </p:nvSpPr>
        <p:spPr>
          <a:xfrm>
            <a:off x="2660783" y="3689545"/>
            <a:ext cx="2630649"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1316964" y="4315200"/>
            <a:ext cx="13734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2741707" y="3974663"/>
            <a:ext cx="447494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3327769" y="4387361"/>
            <a:ext cx="13734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4868610" y="2447669"/>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6115639" y="2437272"/>
            <a:ext cx="887141"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5541986" y="3098112"/>
            <a:ext cx="14658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9328500" y="2509738"/>
            <a:ext cx="1091052"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5278635" y="3689396"/>
            <a:ext cx="141524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8096838" y="3684682"/>
            <a:ext cx="498885" cy="242916"/>
          </a:xfrm>
          <a:prstGeom prst="rect">
            <a:avLst/>
          </a:prstGeom>
          <a:gradFill>
            <a:gsLst>
              <a:gs pos="1000">
                <a:schemeClr val="accent1">
                  <a:lumMod val="5000"/>
                  <a:lumOff val="95000"/>
                </a:schemeClr>
              </a:gs>
              <a:gs pos="0">
                <a:srgbClr val="00B050"/>
              </a:gs>
              <a:gs pos="0">
                <a:srgbClr val="00B050"/>
              </a:gs>
              <a:gs pos="0">
                <a:srgbClr val="00B050"/>
              </a:gs>
              <a:gs pos="0">
                <a:srgbClr val="00B050"/>
              </a:gs>
              <a:gs pos="4000">
                <a:srgbClr val="00B050"/>
              </a:gs>
              <a:gs pos="61000">
                <a:srgbClr val="00B050"/>
              </a:gs>
              <a:gs pos="82000">
                <a:srgbClr val="FFFF00"/>
              </a:gs>
            </a:gsLst>
            <a:lin ang="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5645508" y="3445146"/>
            <a:ext cx="977296"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7216649" y="3686508"/>
            <a:ext cx="89211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100000">
                <a:srgbClr val="00B050"/>
              </a:gs>
              <a:gs pos="100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6622806" y="3688080"/>
            <a:ext cx="609658" cy="24713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6492065" y="5214802"/>
            <a:ext cx="1580531" cy="487541"/>
          </a:xfrm>
          <a:prstGeom prst="wedgeEllipseCallout">
            <a:avLst>
              <a:gd name="adj1" fmla="val -2663"/>
              <a:gd name="adj2" fmla="val -3050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sp>
        <p:nvSpPr>
          <p:cNvPr id="71" name="Oval Callout 93">
            <a:extLst>
              <a:ext uri="{FF2B5EF4-FFF2-40B4-BE49-F238E27FC236}">
                <a16:creationId xmlns:a16="http://schemas.microsoft.com/office/drawing/2014/main" id="{03FFBD8E-0982-407D-87DF-E910B21CDB1A}"/>
              </a:ext>
            </a:extLst>
          </p:cNvPr>
          <p:cNvSpPr/>
          <p:nvPr/>
        </p:nvSpPr>
        <p:spPr bwMode="auto">
          <a:xfrm>
            <a:off x="4792972" y="4391059"/>
            <a:ext cx="13734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6793783" y="3072438"/>
            <a:ext cx="887141"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045389" y="3684682"/>
            <a:ext cx="834183"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8572047" y="3685831"/>
            <a:ext cx="469140"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2553791" y="220449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475635" y="2246363"/>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553406" y="2241954"/>
            <a:ext cx="216000" cy="180000"/>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6426293" y="2860923"/>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5140498" y="222827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6381300" y="2217318"/>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9768432" y="2249353"/>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93336" y="2458489"/>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8108762" y="3071487"/>
            <a:ext cx="887141" cy="1117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7032071" y="2849247"/>
            <a:ext cx="216000" cy="18000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8585984" y="2527228"/>
            <a:ext cx="887141" cy="98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7253951" y="3979958"/>
            <a:ext cx="828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1" name="Isosceles Triangle 80">
            <a:extLst>
              <a:ext uri="{FF2B5EF4-FFF2-40B4-BE49-F238E27FC236}">
                <a16:creationId xmlns:a16="http://schemas.microsoft.com/office/drawing/2014/main" id="{44CA29C5-8E00-4249-926D-0657600C093B}"/>
              </a:ext>
            </a:extLst>
          </p:cNvPr>
          <p:cNvSpPr>
            <a:spLocks noChangeArrowheads="1"/>
          </p:cNvSpPr>
          <p:nvPr/>
        </p:nvSpPr>
        <p:spPr bwMode="auto">
          <a:xfrm>
            <a:off x="8000762" y="225631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2" name="Isosceles Triangle 81">
            <a:extLst>
              <a:ext uri="{FF2B5EF4-FFF2-40B4-BE49-F238E27FC236}">
                <a16:creationId xmlns:a16="http://schemas.microsoft.com/office/drawing/2014/main" id="{0021E4CD-C176-4214-9FCD-C369DA8D9103}"/>
              </a:ext>
            </a:extLst>
          </p:cNvPr>
          <p:cNvSpPr>
            <a:spLocks noChangeArrowheads="1"/>
          </p:cNvSpPr>
          <p:nvPr/>
        </p:nvSpPr>
        <p:spPr bwMode="auto">
          <a:xfrm>
            <a:off x="8925232" y="2272925"/>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83" name="Isosceles Triangle 82">
            <a:extLst>
              <a:ext uri="{FF2B5EF4-FFF2-40B4-BE49-F238E27FC236}">
                <a16:creationId xmlns:a16="http://schemas.microsoft.com/office/drawing/2014/main" id="{96924D86-4214-43EB-93EC-8C86D3268B69}"/>
              </a:ext>
            </a:extLst>
          </p:cNvPr>
          <p:cNvSpPr>
            <a:spLocks noChangeArrowheads="1"/>
          </p:cNvSpPr>
          <p:nvPr/>
        </p:nvSpPr>
        <p:spPr bwMode="auto">
          <a:xfrm>
            <a:off x="8424356" y="2858082"/>
            <a:ext cx="216000" cy="18000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65" name="Straight Connector 64">
            <a:extLst>
              <a:ext uri="{FF2B5EF4-FFF2-40B4-BE49-F238E27FC236}">
                <a16:creationId xmlns:a16="http://schemas.microsoft.com/office/drawing/2014/main" id="{F2C52677-C8EC-4B8F-A750-6A62E816A0CB}"/>
              </a:ext>
            </a:extLst>
          </p:cNvPr>
          <p:cNvCxnSpPr>
            <a:cxnSpLocks/>
          </p:cNvCxnSpPr>
          <p:nvPr/>
        </p:nvCxnSpPr>
        <p:spPr bwMode="auto">
          <a:xfrm flipV="1">
            <a:off x="8136906" y="3980624"/>
            <a:ext cx="324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77134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C1A7D-4482-ED28-13E5-CE14DC654049}"/>
              </a:ext>
            </a:extLst>
          </p:cNvPr>
          <p:cNvSpPr>
            <a:spLocks noGrp="1"/>
          </p:cNvSpPr>
          <p:nvPr>
            <p:ph type="title"/>
          </p:nvPr>
        </p:nvSpPr>
        <p:spPr/>
        <p:txBody>
          <a:bodyPr/>
          <a:lstStyle/>
          <a:p>
            <a:r>
              <a:rPr lang="en-US" dirty="0"/>
              <a:t>Progress Made throughout the meeting</a:t>
            </a:r>
          </a:p>
        </p:txBody>
      </p:sp>
      <p:sp>
        <p:nvSpPr>
          <p:cNvPr id="3" name="Content Placeholder 2">
            <a:extLst>
              <a:ext uri="{FF2B5EF4-FFF2-40B4-BE49-F238E27FC236}">
                <a16:creationId xmlns:a16="http://schemas.microsoft.com/office/drawing/2014/main" id="{119149CA-A3FF-5B50-8C9E-B55B42B98FAC}"/>
              </a:ext>
            </a:extLst>
          </p:cNvPr>
          <p:cNvSpPr>
            <a:spLocks noGrp="1"/>
          </p:cNvSpPr>
          <p:nvPr>
            <p:ph idx="1"/>
          </p:nvPr>
        </p:nvSpPr>
        <p:spPr/>
        <p:txBody>
          <a:bodyPr/>
          <a:lstStyle/>
          <a:p>
            <a:r>
              <a:rPr lang="en-US" dirty="0"/>
              <a:t>TGaz have met for 3 session</a:t>
            </a:r>
          </a:p>
          <a:p>
            <a:r>
              <a:rPr lang="en-US" dirty="0"/>
              <a:t>We have reviewed 11 CR submission</a:t>
            </a:r>
          </a:p>
          <a:p>
            <a:r>
              <a:rPr lang="en-US" dirty="0"/>
              <a:t>Resolved 10 technical and 27 editorial CIDs</a:t>
            </a:r>
          </a:p>
          <a:p>
            <a:r>
              <a:rPr lang="en-US" dirty="0"/>
              <a:t>Reviewed a proposal for 320MHz BW ranging</a:t>
            </a:r>
          </a:p>
          <a:p>
            <a:endParaRPr lang="en-US" dirty="0"/>
          </a:p>
        </p:txBody>
      </p:sp>
      <p:sp>
        <p:nvSpPr>
          <p:cNvPr id="4" name="Slide Number Placeholder 3">
            <a:extLst>
              <a:ext uri="{FF2B5EF4-FFF2-40B4-BE49-F238E27FC236}">
                <a16:creationId xmlns:a16="http://schemas.microsoft.com/office/drawing/2014/main" id="{B1171046-B262-9185-2092-0819160CF413}"/>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D3DEFD2E-67C7-194F-AC6E-006D5DBBF76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E1A7B9-AD42-2A02-79E3-6338ADF510EB}"/>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0103285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July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7632847"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Reviewed and approved resolutions to 14 Technical and General comments which constitutes  35% of the received Technical and General comments received. (Including 14 Technical CIDs resolved before the meeting, </a:t>
            </a:r>
            <a:r>
              <a:rPr lang="en-US" dirty="0">
                <a:highlight>
                  <a:srgbClr val="00FF00"/>
                </a:highlight>
              </a:rPr>
              <a:t>75%</a:t>
            </a:r>
            <a:r>
              <a:rPr lang="en-US" dirty="0"/>
              <a:t> have been resolved)</a:t>
            </a:r>
          </a:p>
          <a:p>
            <a:pPr lvl="1">
              <a:buFont typeface="Arial" panose="020B0604020202020204" pitchFamily="34" charset="0"/>
              <a:buChar char="•"/>
            </a:pPr>
            <a:r>
              <a:rPr lang="en-US" dirty="0"/>
              <a:t>Reviewed and approved resolutions to 27 Editorial which constitutes </a:t>
            </a:r>
            <a:r>
              <a:rPr lang="en-US" dirty="0">
                <a:highlight>
                  <a:srgbClr val="00FF00"/>
                </a:highlight>
              </a:rPr>
              <a:t>100</a:t>
            </a:r>
            <a:r>
              <a:rPr lang="en-US" dirty="0"/>
              <a:t>% of the Editorial comments received.</a:t>
            </a:r>
          </a:p>
          <a:p>
            <a:pPr>
              <a:buFont typeface="Arial" panose="020B0604020202020204" pitchFamily="34" charset="0"/>
              <a:buChar char="•"/>
            </a:pPr>
            <a:r>
              <a:rPr lang="en-US" b="0" dirty="0"/>
              <a:t>Targets towards the September meeting:</a:t>
            </a:r>
          </a:p>
          <a:p>
            <a:pPr lvl="1">
              <a:buFont typeface="Arial" panose="020B0604020202020204" pitchFamily="34" charset="0"/>
              <a:buChar char="•"/>
            </a:pPr>
            <a:r>
              <a:rPr lang="en-US" b="0" dirty="0"/>
              <a:t>Complete response to comments received as part of </a:t>
            </a:r>
            <a:r>
              <a:rPr lang="en-US" dirty="0"/>
              <a:t>P802.11az SAB recirc #1.</a:t>
            </a:r>
          </a:p>
          <a:p>
            <a:pPr lvl="1">
              <a:buFont typeface="Arial" panose="020B0604020202020204" pitchFamily="34" charset="0"/>
              <a:buChar char="•"/>
            </a:pPr>
            <a:r>
              <a:rPr lang="en-US" b="0" dirty="0"/>
              <a:t>Publish new draft D6.0 and initiate SA recirculation ballot.</a:t>
            </a:r>
          </a:p>
          <a:p>
            <a:pPr lvl="1">
              <a:buFont typeface="Arial" panose="020B0604020202020204" pitchFamily="34" charset="0"/>
              <a:buChar char="•"/>
            </a:pP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Aug. 2022</a:t>
            </a:r>
            <a:endParaRPr lang="en-GB" dirty="0"/>
          </a:p>
        </p:txBody>
      </p:sp>
      <p:graphicFrame>
        <p:nvGraphicFramePr>
          <p:cNvPr id="8" name="Chart 7">
            <a:extLst>
              <a:ext uri="{FF2B5EF4-FFF2-40B4-BE49-F238E27FC236}">
                <a16:creationId xmlns:a16="http://schemas.microsoft.com/office/drawing/2014/main" id="{ACE495C2-D59C-3F6D-16B9-DDE94A3F4F1B}"/>
              </a:ext>
            </a:extLst>
          </p:cNvPr>
          <p:cNvGraphicFramePr/>
          <p:nvPr>
            <p:extLst>
              <p:ext uri="{D42A27DB-BD31-4B8C-83A1-F6EECF244321}">
                <p14:modId xmlns:p14="http://schemas.microsoft.com/office/powerpoint/2010/main" val="1165789027"/>
              </p:ext>
            </p:extLst>
          </p:nvPr>
        </p:nvGraphicFramePr>
        <p:xfrm>
          <a:off x="8184232" y="2767017"/>
          <a:ext cx="4007768" cy="34410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574507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July meeting:</a:t>
            </a:r>
            <a:endParaRPr lang="en-US" sz="2000" b="0" dirty="0"/>
          </a:p>
          <a:p>
            <a:pPr>
              <a:buFont typeface="Arial" panose="020B0604020202020204" pitchFamily="34" charset="0"/>
              <a:buChar char="•"/>
            </a:pPr>
            <a:r>
              <a:rPr lang="en-US" sz="2000" b="0" dirty="0"/>
              <a:t>This meeting is part of the July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https://web.cvent.com/event/5ab3e363-ef4b-45fe-b35d-cd88bf622491/summary</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9D46F-A203-4C1F-BF20-821102ADBB63}"/>
              </a:ext>
            </a:extLst>
          </p:cNvPr>
          <p:cNvSpPr>
            <a:spLocks noGrp="1"/>
          </p:cNvSpPr>
          <p:nvPr>
            <p:ph type="title"/>
          </p:nvPr>
        </p:nvSpPr>
        <p:spPr/>
        <p:txBody>
          <a:bodyPr/>
          <a:lstStyle/>
          <a:p>
            <a:r>
              <a:rPr lang="en-US" dirty="0"/>
              <a:t>August 3</a:t>
            </a:r>
            <a:r>
              <a:rPr lang="en-US" baseline="30000" dirty="0"/>
              <a:t>rd</a:t>
            </a:r>
            <a:r>
              <a:rPr lang="en-US" dirty="0"/>
              <a:t> </a:t>
            </a:r>
            <a:r>
              <a:rPr lang="en-US" dirty="0" err="1"/>
              <a:t>TGaz</a:t>
            </a:r>
            <a:r>
              <a:rPr lang="en-US" dirty="0"/>
              <a:t> CRC Telecon</a:t>
            </a:r>
          </a:p>
        </p:txBody>
      </p:sp>
      <p:sp>
        <p:nvSpPr>
          <p:cNvPr id="3" name="Content Placeholder 2">
            <a:extLst>
              <a:ext uri="{FF2B5EF4-FFF2-40B4-BE49-F238E27FC236}">
                <a16:creationId xmlns:a16="http://schemas.microsoft.com/office/drawing/2014/main" id="{F4D00181-D564-40D1-8CF1-809231FD3074}"/>
              </a:ext>
            </a:extLst>
          </p:cNvPr>
          <p:cNvSpPr>
            <a:spLocks noGrp="1"/>
          </p:cNvSpPr>
          <p:nvPr>
            <p:ph idx="1"/>
          </p:nvPr>
        </p:nvSpPr>
        <p:spPr>
          <a:xfrm>
            <a:off x="914401" y="1740573"/>
            <a:ext cx="10361084" cy="41132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sz="1800" b="0" kern="0" dirty="0"/>
              <a:t>Review assignment status 11-22-946 (Roy Want) – 5min</a:t>
            </a:r>
          </a:p>
          <a:p>
            <a:pPr algn="just">
              <a:spcBef>
                <a:spcPct val="20000"/>
              </a:spcBef>
              <a:buFontTx/>
              <a:buChar char="•"/>
            </a:pPr>
            <a:r>
              <a:rPr lang="en-US" sz="1800" b="0" kern="0" dirty="0"/>
              <a:t>Review CR submissions:</a:t>
            </a:r>
          </a:p>
          <a:p>
            <a:pPr lvl="1" algn="just">
              <a:spcBef>
                <a:spcPct val="20000"/>
              </a:spcBef>
              <a:buFontTx/>
              <a:buChar char="•"/>
            </a:pPr>
            <a:r>
              <a:rPr lang="en-US" sz="1400" b="0" kern="0" dirty="0"/>
              <a:t>11-22-1167 Proposed resolution for 1 CID of 11az SAB recirc #1 (Qi Wang) – 15 min</a:t>
            </a:r>
          </a:p>
          <a:p>
            <a:pPr algn="just">
              <a:spcBef>
                <a:spcPct val="20000"/>
              </a:spcBef>
              <a:buFontTx/>
              <a:buChar char="•"/>
            </a:pPr>
            <a:r>
              <a:rPr lang="en-US" sz="1800" b="0" dirty="0"/>
              <a:t>CR as a group (as time permits).</a:t>
            </a:r>
            <a:endParaRPr lang="en-US" sz="1800" b="0" kern="0" dirty="0"/>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endParaRPr lang="en-US" dirty="0"/>
          </a:p>
        </p:txBody>
      </p:sp>
      <p:sp>
        <p:nvSpPr>
          <p:cNvPr id="4" name="Slide Number Placeholder 3">
            <a:extLst>
              <a:ext uri="{FF2B5EF4-FFF2-40B4-BE49-F238E27FC236}">
                <a16:creationId xmlns:a16="http://schemas.microsoft.com/office/drawing/2014/main" id="{06E512C5-757F-46BE-AF2C-EB6E8AADE523}"/>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BCD18D1-4786-46B0-823A-4E8AA3427D2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4FA2CF9-90FF-4ADD-9652-9F8939813D8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646012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29</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01908028"/>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11-22-841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11-22-898</a:t>
                      </a:r>
                    </a:p>
                  </a:txBody>
                  <a:tcPr marT="45712" marB="45712"/>
                </a:tc>
                <a:tc>
                  <a:txBody>
                    <a:bodyPr/>
                    <a:lstStyle/>
                    <a:p>
                      <a:r>
                        <a:rPr lang="en-US" sz="1400" dirty="0"/>
                        <a:t>Chao Chun Wang</a:t>
                      </a:r>
                    </a:p>
                  </a:txBody>
                  <a:tcPr marT="45712" marB="45712"/>
                </a:tc>
                <a:tc>
                  <a:txBody>
                    <a:bodyPr/>
                    <a:lstStyle/>
                    <a:p>
                      <a:r>
                        <a:rPr lang="en-US" sz="1400" dirty="0"/>
                        <a:t>SA Recirculation #1 CR DB</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5"/>
                  </a:ext>
                </a:extLst>
              </a:tr>
              <a:tr h="0">
                <a:tc>
                  <a:txBody>
                    <a:bodyPr/>
                    <a:lstStyle/>
                    <a:p>
                      <a:r>
                        <a:rPr lang="en-US" sz="1400" dirty="0"/>
                        <a:t>11-22-946</a:t>
                      </a:r>
                    </a:p>
                  </a:txBody>
                  <a:tcPr marT="45712" marB="45712"/>
                </a:tc>
                <a:tc>
                  <a:txBody>
                    <a:bodyPr/>
                    <a:lstStyle/>
                    <a:p>
                      <a:r>
                        <a:rPr lang="en-US" sz="1400" dirty="0"/>
                        <a:t>Roy Want</a:t>
                      </a:r>
                    </a:p>
                  </a:txBody>
                  <a:tcPr marT="45712" marB="45712"/>
                </a:tc>
                <a:tc>
                  <a:txBody>
                    <a:bodyPr/>
                    <a:lstStyle/>
                    <a:p>
                      <a:r>
                        <a:rPr lang="en-US" sz="1400" dirty="0"/>
                        <a:t>Cid resolution status for </a:t>
                      </a:r>
                      <a:r>
                        <a:rPr lang="en-US" sz="1400" dirty="0" err="1"/>
                        <a:t>tgaz</a:t>
                      </a:r>
                      <a:r>
                        <a:rPr lang="en-US" sz="1400" dirty="0"/>
                        <a:t> sa1 8000</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pPr marL="0" algn="l" defTabSz="914400" rtl="0" eaLnBrk="1" latinLnBrk="0" hangingPunct="1"/>
                      <a:r>
                        <a:rPr lang="en-US" sz="1400" kern="1200" dirty="0">
                          <a:solidFill>
                            <a:schemeClr val="dk1"/>
                          </a:solidFill>
                          <a:latin typeface="+mn-lt"/>
                          <a:ea typeface="+mn-ea"/>
                          <a:cs typeface="+mn-cs"/>
                        </a:rPr>
                        <a:t>11-22-1167</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Qi Wang</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Proposed resolution for 1 CID of 11az SAB recirc #1</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42304655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54917649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graphicFrame>
        <p:nvGraphicFramePr>
          <p:cNvPr id="7" name="Content Placeholder 6"/>
          <p:cNvGraphicFramePr>
            <a:graphicFrameLocks noGrp="1"/>
          </p:cNvGraphicFramePr>
          <p:nvPr>
            <p:ph idx="1"/>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9701370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Aug.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August 10</a:t>
            </a:r>
            <a:r>
              <a:rPr lang="en-US" altLang="en-US" sz="2000" b="0" kern="0" baseline="30000" dirty="0"/>
              <a:t>th*</a:t>
            </a:r>
            <a:r>
              <a:rPr lang="en-US" altLang="en-US" sz="2000" b="0" kern="0" dirty="0"/>
              <a:t> - 13:00-15:00 ET</a:t>
            </a:r>
          </a:p>
          <a:p>
            <a:pPr>
              <a:buFont typeface="Arial" panose="020B0604020202020204" pitchFamily="34" charset="0"/>
              <a:buChar char="•"/>
            </a:pPr>
            <a:r>
              <a:rPr lang="en-US" altLang="en-US" sz="2000" b="0" kern="0" dirty="0"/>
              <a:t>August 17</a:t>
            </a:r>
            <a:r>
              <a:rPr lang="en-US" altLang="en-US" sz="2000" b="0" kern="0" baseline="30000" dirty="0"/>
              <a:t>th</a:t>
            </a:r>
            <a:r>
              <a:rPr lang="en-US" altLang="en-US" sz="2000" b="0" kern="0" dirty="0"/>
              <a:t> - 13:00-15:00 ET</a:t>
            </a:r>
          </a:p>
          <a:p>
            <a:pPr>
              <a:buFont typeface="Arial" panose="020B0604020202020204" pitchFamily="34" charset="0"/>
              <a:buChar char="•"/>
            </a:pPr>
            <a:r>
              <a:rPr lang="en-US" altLang="en-US" sz="2000" b="0" kern="0" dirty="0"/>
              <a:t>August 24</a:t>
            </a:r>
            <a:r>
              <a:rPr lang="en-US" altLang="en-US" sz="2000" b="0" kern="0" baseline="30000" dirty="0"/>
              <a:t>th</a:t>
            </a:r>
            <a:r>
              <a:rPr lang="en-US" altLang="en-US" sz="2000" b="0" kern="0" dirty="0"/>
              <a:t> -  13:00-15:00 ET</a:t>
            </a:r>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119421371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AF97C-4798-466B-B1D0-71D1D0AF2C9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2D69DA9-78DB-4FFE-B3A6-CD9D8D2BD38C}"/>
              </a:ext>
            </a:extLst>
          </p:cNvPr>
          <p:cNvSpPr>
            <a:spLocks noGrp="1"/>
          </p:cNvSpPr>
          <p:nvPr>
            <p:ph idx="1"/>
          </p:nvPr>
        </p:nvSpPr>
        <p:spPr/>
        <p:txBody>
          <a:bodyPr/>
          <a:lstStyle/>
          <a:p>
            <a:pPr algn="ct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AOB</a:t>
            </a:r>
            <a:endParaRPr lang="en-US" dirty="0"/>
          </a:p>
        </p:txBody>
      </p:sp>
      <p:sp>
        <p:nvSpPr>
          <p:cNvPr id="4" name="Slide Number Placeholder 3">
            <a:extLst>
              <a:ext uri="{FF2B5EF4-FFF2-40B4-BE49-F238E27FC236}">
                <a16:creationId xmlns:a16="http://schemas.microsoft.com/office/drawing/2014/main" id="{869B2FE5-80B3-4112-AF6D-9CDA694098D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B295468-D838-420F-AFCE-AF13894E99A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4F9441E-C346-417A-8746-945007E0D8A9}"/>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4890209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89EC5-97C0-4B9B-B72A-C2C73F0A360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E5A9B3A-A4AE-478E-96EE-740CACD99DEB}"/>
              </a:ext>
            </a:extLst>
          </p:cNvPr>
          <p:cNvSpPr>
            <a:spLocks noGrp="1"/>
          </p:cNvSpPr>
          <p:nvPr>
            <p:ph idx="1"/>
          </p:nvPr>
        </p:nvSpPr>
        <p:spPr/>
        <p:txBody>
          <a:bodyPr/>
          <a:lstStyle/>
          <a:p>
            <a:pPr marL="342900" marR="0" lvl="0" indent="-342900" algn="ctr"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Adjourn</a:t>
            </a:r>
          </a:p>
          <a:p>
            <a:endParaRPr lang="en-US" dirty="0"/>
          </a:p>
        </p:txBody>
      </p:sp>
      <p:sp>
        <p:nvSpPr>
          <p:cNvPr id="4" name="Slide Number Placeholder 3">
            <a:extLst>
              <a:ext uri="{FF2B5EF4-FFF2-40B4-BE49-F238E27FC236}">
                <a16:creationId xmlns:a16="http://schemas.microsoft.com/office/drawing/2014/main" id="{02A9E543-B18E-4453-BF63-638D7B67E14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612E13BE-0B10-44BE-9B4C-25A14D58DB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B8587E-8060-403A-AF6B-5119C3E94E6B}"/>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74991816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9D46F-A203-4C1F-BF20-821102ADBB63}"/>
              </a:ext>
            </a:extLst>
          </p:cNvPr>
          <p:cNvSpPr>
            <a:spLocks noGrp="1"/>
          </p:cNvSpPr>
          <p:nvPr>
            <p:ph type="title"/>
          </p:nvPr>
        </p:nvSpPr>
        <p:spPr>
          <a:xfrm>
            <a:off x="914401" y="685802"/>
            <a:ext cx="10361084" cy="433144"/>
          </a:xfrm>
        </p:spPr>
        <p:txBody>
          <a:bodyPr/>
          <a:lstStyle/>
          <a:p>
            <a:r>
              <a:rPr lang="en-US" dirty="0"/>
              <a:t>August 10</a:t>
            </a:r>
            <a:r>
              <a:rPr lang="en-US" baseline="30000" dirty="0"/>
              <a:t>th</a:t>
            </a:r>
            <a:r>
              <a:rPr lang="en-US" dirty="0"/>
              <a:t> </a:t>
            </a:r>
            <a:r>
              <a:rPr lang="en-US" dirty="0" err="1"/>
              <a:t>TGaz</a:t>
            </a:r>
            <a:r>
              <a:rPr lang="en-US" dirty="0"/>
              <a:t> CRC Telecon</a:t>
            </a:r>
          </a:p>
        </p:txBody>
      </p:sp>
      <p:sp>
        <p:nvSpPr>
          <p:cNvPr id="3" name="Content Placeholder 2">
            <a:extLst>
              <a:ext uri="{FF2B5EF4-FFF2-40B4-BE49-F238E27FC236}">
                <a16:creationId xmlns:a16="http://schemas.microsoft.com/office/drawing/2014/main" id="{F4D00181-D564-40D1-8CF1-809231FD3074}"/>
              </a:ext>
            </a:extLst>
          </p:cNvPr>
          <p:cNvSpPr>
            <a:spLocks noGrp="1"/>
          </p:cNvSpPr>
          <p:nvPr>
            <p:ph idx="1"/>
          </p:nvPr>
        </p:nvSpPr>
        <p:spPr>
          <a:xfrm>
            <a:off x="263352" y="1340769"/>
            <a:ext cx="11737304" cy="4513018"/>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altLang="en-US" sz="1800" b="0" dirty="0"/>
              <a:t>11-22-946 Update on CR status (Roy Want) (5min)</a:t>
            </a:r>
          </a:p>
          <a:p>
            <a:pPr algn="just">
              <a:spcBef>
                <a:spcPct val="20000"/>
              </a:spcBef>
              <a:buFontTx/>
              <a:buChar char="•"/>
            </a:pPr>
            <a:r>
              <a:rPr lang="en-US" sz="1800" b="0" kern="0" dirty="0"/>
              <a:t>Review CR submissions:</a:t>
            </a:r>
          </a:p>
          <a:p>
            <a:pPr lvl="1" algn="just">
              <a:spcBef>
                <a:spcPct val="20000"/>
              </a:spcBef>
              <a:buFontTx/>
              <a:buChar char="•"/>
            </a:pPr>
            <a:r>
              <a:rPr lang="en-US" sz="1400" b="0" kern="0" dirty="0"/>
              <a:t>11-22-1256 SAB2 Group CR 20220803 meeting (Jonathan Segev) (10min)</a:t>
            </a:r>
          </a:p>
          <a:p>
            <a:pPr lvl="1" algn="just">
              <a:spcBef>
                <a:spcPct val="20000"/>
              </a:spcBef>
              <a:buFontTx/>
              <a:buChar char="•"/>
            </a:pPr>
            <a:r>
              <a:rPr lang="en-US" sz="1400" dirty="0"/>
              <a:t>11-22-1304 SAB2 Phase Shift TOA Feedback CR (Erik Lindskog) (10min)</a:t>
            </a:r>
          </a:p>
          <a:p>
            <a:pPr lvl="1" algn="just">
              <a:spcBef>
                <a:spcPct val="20000"/>
              </a:spcBef>
              <a:buFontTx/>
              <a:buChar char="•"/>
            </a:pPr>
            <a:r>
              <a:rPr lang="en-US" sz="1400" b="0" kern="0" dirty="0"/>
              <a:t>11-22-1323 Comment resolution SA1 8000s part 2 (Christian Berger) (as time permits)</a:t>
            </a:r>
          </a:p>
          <a:p>
            <a:pPr algn="just">
              <a:spcBef>
                <a:spcPct val="20000"/>
              </a:spcBef>
              <a:buFontTx/>
              <a:buChar char="•"/>
            </a:pPr>
            <a:r>
              <a:rPr lang="en-US" sz="1800" b="0" dirty="0"/>
              <a:t>CR as a group (as time permits).</a:t>
            </a:r>
            <a:endParaRPr lang="en-US" sz="1800" b="0" kern="0" dirty="0"/>
          </a:p>
          <a:p>
            <a:pPr algn="just">
              <a:spcBef>
                <a:spcPct val="20000"/>
              </a:spcBef>
              <a:buFontTx/>
              <a:buChar char="•"/>
            </a:pPr>
            <a:r>
              <a:rPr lang="en-US" sz="1800" b="0" kern="0" dirty="0"/>
              <a:t>Consider SA ballot recirculation based on 11-22-898 CR DB (pending CR completion)</a:t>
            </a:r>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endParaRPr lang="en-US" dirty="0"/>
          </a:p>
        </p:txBody>
      </p:sp>
      <p:sp>
        <p:nvSpPr>
          <p:cNvPr id="4" name="Slide Number Placeholder 3">
            <a:extLst>
              <a:ext uri="{FF2B5EF4-FFF2-40B4-BE49-F238E27FC236}">
                <a16:creationId xmlns:a16="http://schemas.microsoft.com/office/drawing/2014/main" id="{06E512C5-757F-46BE-AF2C-EB6E8AADE523}"/>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BCD18D1-4786-46B0-823A-4E8AA3427D2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4FA2CF9-90FF-4ADD-9652-9F8939813D8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76955873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29</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26609459"/>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11-22-841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11-22-898</a:t>
                      </a:r>
                    </a:p>
                  </a:txBody>
                  <a:tcPr marT="45712" marB="45712"/>
                </a:tc>
                <a:tc>
                  <a:txBody>
                    <a:bodyPr/>
                    <a:lstStyle/>
                    <a:p>
                      <a:r>
                        <a:rPr lang="en-US" sz="1400" dirty="0"/>
                        <a:t>Chao Chun Wang</a:t>
                      </a:r>
                    </a:p>
                  </a:txBody>
                  <a:tcPr marT="45712" marB="45712"/>
                </a:tc>
                <a:tc>
                  <a:txBody>
                    <a:bodyPr/>
                    <a:lstStyle/>
                    <a:p>
                      <a:r>
                        <a:rPr lang="en-US" sz="1400" dirty="0"/>
                        <a:t>SA Recirculation #1 CR DB</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5"/>
                  </a:ext>
                </a:extLst>
              </a:tr>
              <a:tr h="0">
                <a:tc>
                  <a:txBody>
                    <a:bodyPr/>
                    <a:lstStyle/>
                    <a:p>
                      <a:r>
                        <a:rPr lang="en-US" sz="1400" dirty="0"/>
                        <a:t>11-22-1256</a:t>
                      </a:r>
                    </a:p>
                  </a:txBody>
                  <a:tcPr marT="45712" marB="45712"/>
                </a:tc>
                <a:tc>
                  <a:txBody>
                    <a:bodyPr/>
                    <a:lstStyle/>
                    <a:p>
                      <a:r>
                        <a:rPr lang="en-US" sz="1400" kern="1200" dirty="0">
                          <a:solidFill>
                            <a:schemeClr val="dk1"/>
                          </a:solidFill>
                          <a:latin typeface="+mn-lt"/>
                          <a:ea typeface="+mn-ea"/>
                          <a:cs typeface="+mn-cs"/>
                        </a:rPr>
                        <a:t>Jonathan Segev</a:t>
                      </a:r>
                      <a:endParaRPr lang="en-US" sz="1400" dirty="0"/>
                    </a:p>
                  </a:txBody>
                  <a:tcPr marT="45712" marB="45712"/>
                </a:tc>
                <a:tc>
                  <a:txBody>
                    <a:bodyPr/>
                    <a:lstStyle/>
                    <a:p>
                      <a:r>
                        <a:rPr lang="en-US" sz="1400" dirty="0"/>
                        <a:t>SAB2 Group CR 20220803 meeting </a:t>
                      </a:r>
                    </a:p>
                  </a:txBody>
                  <a:tcPr marT="45712" marB="45712"/>
                </a:tc>
                <a:tc>
                  <a:txBody>
                    <a:bodyPr/>
                    <a:lstStyle/>
                    <a:p>
                      <a:r>
                        <a:rPr lang="en-US" sz="1400"/>
                        <a:t>CR</a:t>
                      </a:r>
                      <a:endParaRPr lang="en-US" sz="1400" dirty="0"/>
                    </a:p>
                  </a:txBody>
                  <a:tcPr marT="45712" marB="45712"/>
                </a:tc>
                <a:extLst>
                  <a:ext uri="{0D108BD9-81ED-4DB2-BD59-A6C34878D82A}">
                    <a16:rowId xmlns:a16="http://schemas.microsoft.com/office/drawing/2014/main" val="10006"/>
                  </a:ext>
                </a:extLst>
              </a:tr>
              <a:tr h="0">
                <a:tc>
                  <a:txBody>
                    <a:bodyPr/>
                    <a:lstStyle/>
                    <a:p>
                      <a:pPr marL="0" algn="l" defTabSz="914400" rtl="0" eaLnBrk="1" latinLnBrk="0" hangingPunct="1"/>
                      <a:r>
                        <a:rPr lang="en-US" sz="1400" kern="1200" dirty="0">
                          <a:solidFill>
                            <a:schemeClr val="dk1"/>
                          </a:solidFill>
                          <a:latin typeface="+mn-lt"/>
                          <a:ea typeface="+mn-ea"/>
                          <a:cs typeface="+mn-cs"/>
                        </a:rPr>
                        <a:t>11-22-946</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SAB 2 CR Status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r>
                        <a:rPr lang="en-US" sz="1400" dirty="0"/>
                        <a:t>11-22-1304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SAB2 Phase Shift TOA Feedback CR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08805347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046912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graphicFrame>
        <p:nvGraphicFramePr>
          <p:cNvPr id="7" name="Content Placeholder 6"/>
          <p:cNvGraphicFramePr>
            <a:graphicFrameLocks noGrp="1"/>
          </p:cNvGraphicFramePr>
          <p:nvPr>
            <p:ph idx="1"/>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76878567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Aug.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August 17</a:t>
            </a:r>
            <a:r>
              <a:rPr lang="en-US" altLang="en-US" sz="2000" b="0" kern="0" baseline="30000" dirty="0"/>
              <a:t>th</a:t>
            </a:r>
            <a:r>
              <a:rPr lang="en-US" altLang="en-US" sz="2000" b="0" kern="0" dirty="0"/>
              <a:t> - 13:00-15:00 ET</a:t>
            </a:r>
          </a:p>
          <a:p>
            <a:pPr>
              <a:buFont typeface="Arial" panose="020B0604020202020204" pitchFamily="34" charset="0"/>
              <a:buChar char="•"/>
            </a:pPr>
            <a:r>
              <a:rPr lang="en-US" altLang="en-US" sz="2000" b="0" kern="0" dirty="0"/>
              <a:t>August 24</a:t>
            </a:r>
            <a:r>
              <a:rPr lang="en-US" altLang="en-US" sz="2000" b="0" kern="0" baseline="30000" dirty="0"/>
              <a:t>th</a:t>
            </a:r>
            <a:r>
              <a:rPr lang="en-US" altLang="en-US" sz="2000" b="0" kern="0" dirty="0"/>
              <a:t> -  13:00-15:00 ET</a:t>
            </a:r>
          </a:p>
          <a:p>
            <a:pPr>
              <a:buFont typeface="Arial" panose="020B0604020202020204" pitchFamily="34" charset="0"/>
              <a:buChar char="•"/>
            </a:pPr>
            <a:r>
              <a:rPr lang="en-US" altLang="en-US" sz="2000" b="0" kern="0" dirty="0"/>
              <a:t>Sep. </a:t>
            </a:r>
            <a:r>
              <a:rPr lang="en-US" altLang="en-US" sz="2000" b="0" kern="0"/>
              <a:t>7</a:t>
            </a:r>
            <a:r>
              <a:rPr lang="en-US" altLang="en-US" sz="2000" b="0" kern="0" baseline="30000"/>
              <a:t>th</a:t>
            </a:r>
            <a:r>
              <a:rPr lang="en-US" altLang="en-US" sz="2000" b="0" kern="0"/>
              <a:t> 	– 	13:00 – 15:00 ET*</a:t>
            </a: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90200877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AF97C-4798-466B-B1D0-71D1D0AF2C9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2D69DA9-78DB-4FFE-B3A6-CD9D8D2BD38C}"/>
              </a:ext>
            </a:extLst>
          </p:cNvPr>
          <p:cNvSpPr>
            <a:spLocks noGrp="1"/>
          </p:cNvSpPr>
          <p:nvPr>
            <p:ph idx="1"/>
          </p:nvPr>
        </p:nvSpPr>
        <p:spPr/>
        <p:txBody>
          <a:bodyPr/>
          <a:lstStyle/>
          <a:p>
            <a:pPr algn="ct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AOB</a:t>
            </a:r>
            <a:endParaRPr lang="en-US" dirty="0"/>
          </a:p>
        </p:txBody>
      </p:sp>
      <p:sp>
        <p:nvSpPr>
          <p:cNvPr id="4" name="Slide Number Placeholder 3">
            <a:extLst>
              <a:ext uri="{FF2B5EF4-FFF2-40B4-BE49-F238E27FC236}">
                <a16:creationId xmlns:a16="http://schemas.microsoft.com/office/drawing/2014/main" id="{869B2FE5-80B3-4112-AF6D-9CDA694098D6}"/>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B295468-D838-420F-AFCE-AF13894E99A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4F9441E-C346-417A-8746-945007E0D8A9}"/>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57715510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89EC5-97C0-4B9B-B72A-C2C73F0A360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E5A9B3A-A4AE-478E-96EE-740CACD99DEB}"/>
              </a:ext>
            </a:extLst>
          </p:cNvPr>
          <p:cNvSpPr>
            <a:spLocks noGrp="1"/>
          </p:cNvSpPr>
          <p:nvPr>
            <p:ph idx="1"/>
          </p:nvPr>
        </p:nvSpPr>
        <p:spPr/>
        <p:txBody>
          <a:bodyPr/>
          <a:lstStyle/>
          <a:p>
            <a:pPr marL="342900" marR="0" lvl="0" indent="-342900" algn="ctr"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Adjourn</a:t>
            </a:r>
          </a:p>
          <a:p>
            <a:endParaRPr lang="en-US" dirty="0"/>
          </a:p>
        </p:txBody>
      </p:sp>
      <p:sp>
        <p:nvSpPr>
          <p:cNvPr id="4" name="Slide Number Placeholder 3">
            <a:extLst>
              <a:ext uri="{FF2B5EF4-FFF2-40B4-BE49-F238E27FC236}">
                <a16:creationId xmlns:a16="http://schemas.microsoft.com/office/drawing/2014/main" id="{02A9E543-B18E-4453-BF63-638D7B67E143}"/>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612E13BE-0B10-44BE-9B4C-25A14D58DB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B8587E-8060-403A-AF6B-5119C3E94E6B}"/>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59141344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9D46F-A203-4C1F-BF20-821102ADBB63}"/>
              </a:ext>
            </a:extLst>
          </p:cNvPr>
          <p:cNvSpPr>
            <a:spLocks noGrp="1"/>
          </p:cNvSpPr>
          <p:nvPr>
            <p:ph type="title"/>
          </p:nvPr>
        </p:nvSpPr>
        <p:spPr>
          <a:xfrm>
            <a:off x="914401" y="685802"/>
            <a:ext cx="10361084" cy="433144"/>
          </a:xfrm>
        </p:spPr>
        <p:txBody>
          <a:bodyPr/>
          <a:lstStyle/>
          <a:p>
            <a:r>
              <a:rPr lang="en-US" dirty="0"/>
              <a:t>August 17</a:t>
            </a:r>
            <a:r>
              <a:rPr lang="en-US" baseline="30000" dirty="0"/>
              <a:t>th</a:t>
            </a:r>
            <a:r>
              <a:rPr lang="en-US" dirty="0"/>
              <a:t> </a:t>
            </a:r>
            <a:r>
              <a:rPr lang="en-US" dirty="0" err="1"/>
              <a:t>TGaz</a:t>
            </a:r>
            <a:r>
              <a:rPr lang="en-US" dirty="0"/>
              <a:t> CRC Telecon</a:t>
            </a:r>
          </a:p>
        </p:txBody>
      </p:sp>
      <p:sp>
        <p:nvSpPr>
          <p:cNvPr id="3" name="Content Placeholder 2">
            <a:extLst>
              <a:ext uri="{FF2B5EF4-FFF2-40B4-BE49-F238E27FC236}">
                <a16:creationId xmlns:a16="http://schemas.microsoft.com/office/drawing/2014/main" id="{F4D00181-D564-40D1-8CF1-809231FD3074}"/>
              </a:ext>
            </a:extLst>
          </p:cNvPr>
          <p:cNvSpPr>
            <a:spLocks noGrp="1"/>
          </p:cNvSpPr>
          <p:nvPr>
            <p:ph idx="1"/>
          </p:nvPr>
        </p:nvSpPr>
        <p:spPr>
          <a:xfrm>
            <a:off x="263352" y="1340769"/>
            <a:ext cx="11737304" cy="4513018"/>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altLang="en-US" sz="1800" b="0" dirty="0"/>
              <a:t>Update on draft status and next steps (Chair/Editors) (7 min)</a:t>
            </a:r>
          </a:p>
          <a:p>
            <a:pPr algn="just">
              <a:spcBef>
                <a:spcPct val="20000"/>
              </a:spcBef>
              <a:buFontTx/>
              <a:buChar char="•"/>
            </a:pPr>
            <a:r>
              <a:rPr lang="en-US" sz="1800" b="0" kern="0" dirty="0"/>
              <a:t>320MHz Ranging discussion Topics:</a:t>
            </a:r>
          </a:p>
          <a:p>
            <a:pPr lvl="1" algn="just">
              <a:spcBef>
                <a:spcPct val="20000"/>
              </a:spcBef>
              <a:buFontTx/>
              <a:buChar char="•"/>
            </a:pPr>
            <a:r>
              <a:rPr lang="en-US" sz="1400" dirty="0"/>
              <a:t>11-22-1325 320MHz Ranging Draft PAR review (Ali Raissinia) – as time permits</a:t>
            </a:r>
            <a:endParaRPr lang="en-US" sz="1400" b="0" kern="0" dirty="0"/>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endParaRPr lang="en-US" dirty="0"/>
          </a:p>
        </p:txBody>
      </p:sp>
      <p:sp>
        <p:nvSpPr>
          <p:cNvPr id="4" name="Slide Number Placeholder 3">
            <a:extLst>
              <a:ext uri="{FF2B5EF4-FFF2-40B4-BE49-F238E27FC236}">
                <a16:creationId xmlns:a16="http://schemas.microsoft.com/office/drawing/2014/main" id="{06E512C5-757F-46BE-AF2C-EB6E8AADE52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BCD18D1-4786-46B0-823A-4E8AA3427D2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4FA2CF9-90FF-4ADD-9652-9F8939813D8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39672342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29</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06124017"/>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11-22-841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11-22-898</a:t>
                      </a:r>
                    </a:p>
                  </a:txBody>
                  <a:tcPr marT="45712" marB="45712"/>
                </a:tc>
                <a:tc>
                  <a:txBody>
                    <a:bodyPr/>
                    <a:lstStyle/>
                    <a:p>
                      <a:r>
                        <a:rPr lang="en-US" sz="1400" dirty="0"/>
                        <a:t>Chao Chun Wang</a:t>
                      </a:r>
                    </a:p>
                  </a:txBody>
                  <a:tcPr marT="45712" marB="45712"/>
                </a:tc>
                <a:tc>
                  <a:txBody>
                    <a:bodyPr/>
                    <a:lstStyle/>
                    <a:p>
                      <a:r>
                        <a:rPr lang="en-US" sz="1400" dirty="0"/>
                        <a:t>SA Recirculation #1 CR DB</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5"/>
                  </a:ext>
                </a:extLst>
              </a:tr>
              <a:tr h="0">
                <a:tc>
                  <a:txBody>
                    <a:bodyPr/>
                    <a:lstStyle/>
                    <a:p>
                      <a:r>
                        <a:rPr lang="en-US" sz="1400" dirty="0"/>
                        <a:t>11-22-1325</a:t>
                      </a:r>
                    </a:p>
                  </a:txBody>
                  <a:tcPr marT="45712" marB="45712"/>
                </a:tc>
                <a:tc>
                  <a:txBody>
                    <a:bodyPr/>
                    <a:lstStyle/>
                    <a:p>
                      <a:r>
                        <a:rPr lang="en-US" sz="1400" dirty="0"/>
                        <a:t>Ali Raissinia</a:t>
                      </a:r>
                    </a:p>
                  </a:txBody>
                  <a:tcPr marT="45712" marB="45712"/>
                </a:tc>
                <a:tc>
                  <a:txBody>
                    <a:bodyPr/>
                    <a:lstStyle/>
                    <a:p>
                      <a:r>
                        <a:rPr lang="nb-NO" sz="1400" dirty="0"/>
                        <a:t>320MHz Ranging Draft PAR review </a:t>
                      </a:r>
                      <a:endParaRPr lang="en-US" sz="1400" dirty="0"/>
                    </a:p>
                  </a:txBody>
                  <a:tcPr marT="45712" marB="45712"/>
                </a:tc>
                <a:tc>
                  <a:txBody>
                    <a:bodyPr/>
                    <a:lstStyle/>
                    <a:p>
                      <a:r>
                        <a:rPr lang="en-US" sz="1400" dirty="0"/>
                        <a:t>320MHz Ranging</a:t>
                      </a:r>
                    </a:p>
                  </a:txBody>
                  <a:tcPr marT="45712" marB="45712"/>
                </a:tc>
                <a:extLst>
                  <a:ext uri="{0D108BD9-81ED-4DB2-BD59-A6C34878D82A}">
                    <a16:rowId xmlns:a16="http://schemas.microsoft.com/office/drawing/2014/main" val="10006"/>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92489804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89A0B-2D31-499D-B0A7-EBB3C0774275}"/>
              </a:ext>
            </a:extLst>
          </p:cNvPr>
          <p:cNvSpPr>
            <a:spLocks noGrp="1"/>
          </p:cNvSpPr>
          <p:nvPr>
            <p:ph type="title"/>
          </p:nvPr>
        </p:nvSpPr>
        <p:spPr>
          <a:xfrm>
            <a:off x="914401" y="685801"/>
            <a:ext cx="10361084" cy="654967"/>
          </a:xfrm>
        </p:spPr>
        <p:txBody>
          <a:bodyPr/>
          <a:lstStyle/>
          <a:p>
            <a:r>
              <a:rPr lang="en-US" dirty="0"/>
              <a:t>P802.11az Project Status Going FWD</a:t>
            </a:r>
          </a:p>
        </p:txBody>
      </p:sp>
      <p:sp>
        <p:nvSpPr>
          <p:cNvPr id="3" name="Content Placeholder 2">
            <a:extLst>
              <a:ext uri="{FF2B5EF4-FFF2-40B4-BE49-F238E27FC236}">
                <a16:creationId xmlns:a16="http://schemas.microsoft.com/office/drawing/2014/main" id="{E1F6A592-FDA8-496E-B01E-83A168961486}"/>
              </a:ext>
            </a:extLst>
          </p:cNvPr>
          <p:cNvSpPr>
            <a:spLocks noGrp="1"/>
          </p:cNvSpPr>
          <p:nvPr>
            <p:ph idx="1"/>
          </p:nvPr>
        </p:nvSpPr>
        <p:spPr>
          <a:xfrm>
            <a:off x="914401" y="1340769"/>
            <a:ext cx="10361084" cy="4753646"/>
          </a:xfrm>
        </p:spPr>
        <p:txBody>
          <a:bodyPr/>
          <a:lstStyle/>
          <a:p>
            <a:pPr>
              <a:buFont typeface="Arial" panose="020B0604020202020204" pitchFamily="34" charset="0"/>
              <a:buChar char="•"/>
            </a:pPr>
            <a:r>
              <a:rPr lang="en-US" b="0" dirty="0"/>
              <a:t>Editors are in the process of compiling draft 6.0 expected soon.</a:t>
            </a:r>
          </a:p>
          <a:p>
            <a:pPr>
              <a:buFont typeface="Arial" panose="020B0604020202020204" pitchFamily="34" charset="0"/>
              <a:buChar char="•"/>
            </a:pPr>
            <a:r>
              <a:rPr lang="en-US" b="0" dirty="0"/>
              <a:t>Once available will go into 2</a:t>
            </a:r>
            <a:r>
              <a:rPr lang="en-US" b="0" baseline="30000" dirty="0"/>
              <a:t>nd</a:t>
            </a:r>
            <a:r>
              <a:rPr lang="en-US" b="0" dirty="0"/>
              <a:t> SA recirculation.</a:t>
            </a:r>
          </a:p>
          <a:p>
            <a:pPr>
              <a:buFont typeface="Arial" panose="020B0604020202020204" pitchFamily="34" charset="0"/>
              <a:buChar char="•"/>
            </a:pPr>
            <a:r>
              <a:rPr lang="en-US" b="0" dirty="0"/>
              <a:t>Valid comments for this draft:</a:t>
            </a:r>
          </a:p>
          <a:p>
            <a:pPr lvl="1">
              <a:buFont typeface="Arial" panose="020B0604020202020204" pitchFamily="34" charset="0"/>
              <a:buChar char="•"/>
            </a:pPr>
            <a:r>
              <a:rPr lang="en-US" dirty="0"/>
              <a:t>Text that was technically changed from previous draft.</a:t>
            </a:r>
          </a:p>
          <a:p>
            <a:pPr>
              <a:buFont typeface="Arial" panose="020B0604020202020204" pitchFamily="34" charset="0"/>
              <a:buChar char="•"/>
            </a:pPr>
            <a:endParaRPr lang="en-US" dirty="0"/>
          </a:p>
          <a:p>
            <a:pPr>
              <a:buFont typeface="Arial" panose="020B0604020202020204" pitchFamily="34" charset="0"/>
              <a:buChar char="•"/>
            </a:pPr>
            <a:r>
              <a:rPr lang="en-US" b="0" dirty="0"/>
              <a:t>D6.0 may be the last draft.</a:t>
            </a:r>
          </a:p>
          <a:p>
            <a:pPr>
              <a:buFont typeface="Arial" panose="020B0604020202020204" pitchFamily="34" charset="0"/>
              <a:buChar char="•"/>
            </a:pPr>
            <a:r>
              <a:rPr lang="en-US" b="0" dirty="0"/>
              <a:t>Next steps:</a:t>
            </a:r>
          </a:p>
          <a:p>
            <a:pPr lvl="1">
              <a:buFont typeface="Arial" panose="020B0604020202020204" pitchFamily="34" charset="0"/>
              <a:buChar char="•"/>
            </a:pPr>
            <a:r>
              <a:rPr lang="en-US" dirty="0"/>
              <a:t>Once there’s a recirculated unchanged draft, request EC approval to move to </a:t>
            </a:r>
            <a:r>
              <a:rPr lang="en-US" dirty="0" err="1"/>
              <a:t>REVcom</a:t>
            </a:r>
            <a:r>
              <a:rPr lang="en-US" dirty="0"/>
              <a:t>.</a:t>
            </a:r>
          </a:p>
          <a:p>
            <a:pPr lvl="1">
              <a:buFont typeface="Arial" panose="020B0604020202020204" pitchFamily="34" charset="0"/>
              <a:buChar char="•"/>
            </a:pPr>
            <a:r>
              <a:rPr lang="en-US" dirty="0" err="1"/>
              <a:t>REVcom</a:t>
            </a:r>
            <a:r>
              <a:rPr lang="en-US" dirty="0"/>
              <a:t> process the draft and make recommendation to SA Board.</a:t>
            </a:r>
          </a:p>
          <a:p>
            <a:pPr lvl="1">
              <a:buFont typeface="Arial" panose="020B0604020202020204" pitchFamily="34" charset="0"/>
              <a:buChar char="•"/>
            </a:pPr>
            <a:r>
              <a:rPr lang="en-US" dirty="0"/>
              <a:t>Board considers publication request.</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534F69D0-3FB8-4B11-90A2-A9EF3111FA01}"/>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2BE6082-7F7A-46F5-A670-7593C069BA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B62106-D5AB-4173-88E2-97D6C07FF2AD}"/>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58842129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3110023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graphicFrame>
        <p:nvGraphicFramePr>
          <p:cNvPr id="7" name="Content Placeholder 6"/>
          <p:cNvGraphicFramePr>
            <a:graphicFrameLocks noGrp="1"/>
          </p:cNvGraphicFramePr>
          <p:nvPr>
            <p:ph idx="1"/>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98112665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Aug.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a:t>August </a:t>
            </a:r>
            <a:r>
              <a:rPr lang="en-US" altLang="en-US" sz="2000" b="0" kern="0" dirty="0"/>
              <a:t>24</a:t>
            </a:r>
            <a:r>
              <a:rPr lang="en-US" altLang="en-US" sz="2000" b="0" kern="0" baseline="30000" dirty="0"/>
              <a:t>th</a:t>
            </a:r>
            <a:r>
              <a:rPr lang="en-US" altLang="en-US" sz="2000" b="0" kern="0" dirty="0"/>
              <a:t> 	-  13:00-15:00 ET</a:t>
            </a:r>
          </a:p>
          <a:p>
            <a:pPr>
              <a:buFont typeface="Arial" panose="020B0604020202020204" pitchFamily="34" charset="0"/>
              <a:buChar char="•"/>
            </a:pPr>
            <a:r>
              <a:rPr lang="en-US" altLang="en-US" sz="2000" b="0" kern="0" dirty="0"/>
              <a:t>September 7</a:t>
            </a:r>
            <a:r>
              <a:rPr lang="en-US" altLang="en-US" sz="2000" b="0" kern="0" baseline="30000" dirty="0"/>
              <a:t>th</a:t>
            </a:r>
            <a:r>
              <a:rPr lang="en-US" altLang="en-US" sz="2000" b="0" kern="0" dirty="0"/>
              <a:t> - 13:00 – 15:00 ET</a:t>
            </a:r>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769416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AF97C-4798-466B-B1D0-71D1D0AF2C9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2D69DA9-78DB-4FFE-B3A6-CD9D8D2BD38C}"/>
              </a:ext>
            </a:extLst>
          </p:cNvPr>
          <p:cNvSpPr>
            <a:spLocks noGrp="1"/>
          </p:cNvSpPr>
          <p:nvPr>
            <p:ph idx="1"/>
          </p:nvPr>
        </p:nvSpPr>
        <p:spPr/>
        <p:txBody>
          <a:bodyPr/>
          <a:lstStyle/>
          <a:p>
            <a:pPr algn="ct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AOB</a:t>
            </a:r>
            <a:endParaRPr lang="en-US" dirty="0"/>
          </a:p>
        </p:txBody>
      </p:sp>
      <p:sp>
        <p:nvSpPr>
          <p:cNvPr id="4" name="Slide Number Placeholder 3">
            <a:extLst>
              <a:ext uri="{FF2B5EF4-FFF2-40B4-BE49-F238E27FC236}">
                <a16:creationId xmlns:a16="http://schemas.microsoft.com/office/drawing/2014/main" id="{869B2FE5-80B3-4112-AF6D-9CDA694098D6}"/>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B295468-D838-420F-AFCE-AF13894E99A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4F9441E-C346-417A-8746-945007E0D8A9}"/>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75750513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89EC5-97C0-4B9B-B72A-C2C73F0A360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E5A9B3A-A4AE-478E-96EE-740CACD99DEB}"/>
              </a:ext>
            </a:extLst>
          </p:cNvPr>
          <p:cNvSpPr>
            <a:spLocks noGrp="1"/>
          </p:cNvSpPr>
          <p:nvPr>
            <p:ph idx="1"/>
          </p:nvPr>
        </p:nvSpPr>
        <p:spPr/>
        <p:txBody>
          <a:bodyPr/>
          <a:lstStyle/>
          <a:p>
            <a:pPr marL="342900" marR="0" lvl="0" indent="-342900" algn="ctr"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Adjourn</a:t>
            </a:r>
          </a:p>
          <a:p>
            <a:endParaRPr lang="en-US" dirty="0"/>
          </a:p>
        </p:txBody>
      </p:sp>
      <p:sp>
        <p:nvSpPr>
          <p:cNvPr id="4" name="Slide Number Placeholder 3">
            <a:extLst>
              <a:ext uri="{FF2B5EF4-FFF2-40B4-BE49-F238E27FC236}">
                <a16:creationId xmlns:a16="http://schemas.microsoft.com/office/drawing/2014/main" id="{02A9E543-B18E-4453-BF63-638D7B67E143}"/>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612E13BE-0B10-44BE-9B4C-25A14D58DB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B8587E-8060-403A-AF6B-5119C3E94E6B}"/>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4963771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9D46F-A203-4C1F-BF20-821102ADBB63}"/>
              </a:ext>
            </a:extLst>
          </p:cNvPr>
          <p:cNvSpPr>
            <a:spLocks noGrp="1"/>
          </p:cNvSpPr>
          <p:nvPr>
            <p:ph type="title"/>
          </p:nvPr>
        </p:nvSpPr>
        <p:spPr>
          <a:xfrm>
            <a:off x="914401" y="685802"/>
            <a:ext cx="10361084" cy="433144"/>
          </a:xfrm>
        </p:spPr>
        <p:txBody>
          <a:bodyPr/>
          <a:lstStyle/>
          <a:p>
            <a:r>
              <a:rPr lang="en-US" dirty="0"/>
              <a:t>August 24</a:t>
            </a:r>
            <a:r>
              <a:rPr lang="en-US" baseline="30000" dirty="0"/>
              <a:t>th</a:t>
            </a:r>
            <a:r>
              <a:rPr lang="en-US" dirty="0"/>
              <a:t> </a:t>
            </a:r>
            <a:r>
              <a:rPr lang="en-US" dirty="0" err="1"/>
              <a:t>TGaz</a:t>
            </a:r>
            <a:r>
              <a:rPr lang="en-US" dirty="0"/>
              <a:t> CRC Telecon</a:t>
            </a:r>
          </a:p>
        </p:txBody>
      </p:sp>
      <p:sp>
        <p:nvSpPr>
          <p:cNvPr id="3" name="Content Placeholder 2">
            <a:extLst>
              <a:ext uri="{FF2B5EF4-FFF2-40B4-BE49-F238E27FC236}">
                <a16:creationId xmlns:a16="http://schemas.microsoft.com/office/drawing/2014/main" id="{F4D00181-D564-40D1-8CF1-809231FD3074}"/>
              </a:ext>
            </a:extLst>
          </p:cNvPr>
          <p:cNvSpPr>
            <a:spLocks noGrp="1"/>
          </p:cNvSpPr>
          <p:nvPr>
            <p:ph idx="1"/>
          </p:nvPr>
        </p:nvSpPr>
        <p:spPr>
          <a:xfrm>
            <a:off x="263352" y="1340769"/>
            <a:ext cx="11737304" cy="4513018"/>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(10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meeting (5 min).</a:t>
            </a:r>
          </a:p>
          <a:p>
            <a:pPr algn="just">
              <a:spcBef>
                <a:spcPct val="20000"/>
              </a:spcBef>
              <a:buFontTx/>
              <a:buChar char="•"/>
            </a:pPr>
            <a:r>
              <a:rPr lang="en-US" altLang="en-US" sz="1800" b="0" dirty="0"/>
              <a:t>Update on draft status and next steps (Chair/Editors) (7 min)</a:t>
            </a:r>
          </a:p>
          <a:p>
            <a:pPr algn="just">
              <a:spcBef>
                <a:spcPct val="20000"/>
              </a:spcBef>
              <a:buFontTx/>
              <a:buChar char="•"/>
            </a:pPr>
            <a:r>
              <a:rPr lang="en-US" sz="1800" b="0" kern="0" dirty="0"/>
              <a:t>320MHz Ranging discussion Topics:</a:t>
            </a:r>
          </a:p>
          <a:p>
            <a:pPr lvl="1" algn="just">
              <a:spcBef>
                <a:spcPct val="20000"/>
              </a:spcBef>
              <a:buFontTx/>
              <a:buChar char="•"/>
            </a:pPr>
            <a:r>
              <a:rPr lang="en-US" sz="1400" dirty="0"/>
              <a:t>11-22-1353 320MHz 11bk 320MHz FTM CSD (Ali Raissinia) – as time permits</a:t>
            </a:r>
            <a:endParaRPr lang="en-US" sz="1400" b="0" kern="0" dirty="0"/>
          </a:p>
          <a:p>
            <a:pPr algn="just">
              <a:spcBef>
                <a:spcPct val="20000"/>
              </a:spcBef>
              <a:buFontTx/>
              <a:buChar char="•"/>
            </a:pPr>
            <a:r>
              <a:rPr lang="en-US" sz="1800" b="0" kern="0" dirty="0"/>
              <a:t>Review submission pipeline – 3 min special order</a:t>
            </a:r>
          </a:p>
          <a:p>
            <a:pPr algn="just">
              <a:spcBef>
                <a:spcPct val="20000"/>
              </a:spcBef>
              <a:buFontTx/>
              <a:buChar char="•"/>
            </a:pPr>
            <a:r>
              <a:rPr lang="en-US" sz="1800" b="0" kern="0" dirty="0"/>
              <a:t>Review telecon times  – 2 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endParaRPr lang="en-US" dirty="0"/>
          </a:p>
        </p:txBody>
      </p:sp>
      <p:sp>
        <p:nvSpPr>
          <p:cNvPr id="4" name="Slide Number Placeholder 3">
            <a:extLst>
              <a:ext uri="{FF2B5EF4-FFF2-40B4-BE49-F238E27FC236}">
                <a16:creationId xmlns:a16="http://schemas.microsoft.com/office/drawing/2014/main" id="{06E512C5-757F-46BE-AF2C-EB6E8AADE523}"/>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BCD18D1-4786-46B0-823A-4E8AA3427D2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4FA2CF9-90FF-4ADD-9652-9F8939813D86}"/>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1586816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29</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9440727"/>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11-22-841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11-22-898</a:t>
                      </a:r>
                    </a:p>
                  </a:txBody>
                  <a:tcPr marT="45712" marB="45712"/>
                </a:tc>
                <a:tc>
                  <a:txBody>
                    <a:bodyPr/>
                    <a:lstStyle/>
                    <a:p>
                      <a:r>
                        <a:rPr lang="en-US" sz="1400" dirty="0"/>
                        <a:t>Chao Chun Wang</a:t>
                      </a:r>
                    </a:p>
                  </a:txBody>
                  <a:tcPr marT="45712" marB="45712"/>
                </a:tc>
                <a:tc>
                  <a:txBody>
                    <a:bodyPr/>
                    <a:lstStyle/>
                    <a:p>
                      <a:r>
                        <a:rPr lang="en-US" sz="1400" dirty="0"/>
                        <a:t>SA Recirculation #1 CR DB</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5"/>
                  </a:ext>
                </a:extLst>
              </a:tr>
              <a:tr h="0">
                <a:tc>
                  <a:txBody>
                    <a:bodyPr/>
                    <a:lstStyle/>
                    <a:p>
                      <a:r>
                        <a:rPr lang="en-US" sz="1400" dirty="0"/>
                        <a:t>11-22-1353</a:t>
                      </a:r>
                    </a:p>
                  </a:txBody>
                  <a:tcPr marT="45712" marB="45712"/>
                </a:tc>
                <a:tc>
                  <a:txBody>
                    <a:bodyPr/>
                    <a:lstStyle/>
                    <a:p>
                      <a:r>
                        <a:rPr lang="en-US" sz="1400" dirty="0"/>
                        <a:t>Ali Raissinia</a:t>
                      </a:r>
                    </a:p>
                  </a:txBody>
                  <a:tcPr marT="45712" marB="45712"/>
                </a:tc>
                <a:tc>
                  <a:txBody>
                    <a:bodyPr/>
                    <a:lstStyle/>
                    <a:p>
                      <a:r>
                        <a:rPr lang="nb-NO" sz="1400" dirty="0"/>
                        <a:t>320MHz Ranging Draft CSD review </a:t>
                      </a:r>
                      <a:endParaRPr lang="en-US" sz="1400" dirty="0"/>
                    </a:p>
                  </a:txBody>
                  <a:tcPr marT="45712" marB="45712"/>
                </a:tc>
                <a:tc>
                  <a:txBody>
                    <a:bodyPr/>
                    <a:lstStyle/>
                    <a:p>
                      <a:r>
                        <a:rPr lang="en-US" sz="1400" dirty="0"/>
                        <a:t>320MHz Ranging</a:t>
                      </a:r>
                    </a:p>
                  </a:txBody>
                  <a:tcPr marT="45712" marB="45712"/>
                </a:tc>
                <a:extLst>
                  <a:ext uri="{0D108BD9-81ED-4DB2-BD59-A6C34878D82A}">
                    <a16:rowId xmlns:a16="http://schemas.microsoft.com/office/drawing/2014/main" val="10006"/>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75548393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89A0B-2D31-499D-B0A7-EBB3C0774275}"/>
              </a:ext>
            </a:extLst>
          </p:cNvPr>
          <p:cNvSpPr>
            <a:spLocks noGrp="1"/>
          </p:cNvSpPr>
          <p:nvPr>
            <p:ph type="title"/>
          </p:nvPr>
        </p:nvSpPr>
        <p:spPr>
          <a:xfrm>
            <a:off x="914401" y="685801"/>
            <a:ext cx="10361084" cy="654967"/>
          </a:xfrm>
        </p:spPr>
        <p:txBody>
          <a:bodyPr/>
          <a:lstStyle/>
          <a:p>
            <a:r>
              <a:rPr lang="en-US" dirty="0"/>
              <a:t>P802.11az Project Status Going FWD</a:t>
            </a:r>
          </a:p>
        </p:txBody>
      </p:sp>
      <p:sp>
        <p:nvSpPr>
          <p:cNvPr id="3" name="Content Placeholder 2">
            <a:extLst>
              <a:ext uri="{FF2B5EF4-FFF2-40B4-BE49-F238E27FC236}">
                <a16:creationId xmlns:a16="http://schemas.microsoft.com/office/drawing/2014/main" id="{E1F6A592-FDA8-496E-B01E-83A168961486}"/>
              </a:ext>
            </a:extLst>
          </p:cNvPr>
          <p:cNvSpPr>
            <a:spLocks noGrp="1"/>
          </p:cNvSpPr>
          <p:nvPr>
            <p:ph idx="1"/>
          </p:nvPr>
        </p:nvSpPr>
        <p:spPr>
          <a:xfrm>
            <a:off x="914401" y="1340769"/>
            <a:ext cx="10361084" cy="4753646"/>
          </a:xfrm>
        </p:spPr>
        <p:txBody>
          <a:bodyPr/>
          <a:lstStyle/>
          <a:p>
            <a:pPr>
              <a:buFont typeface="Arial" panose="020B0604020202020204" pitchFamily="34" charset="0"/>
              <a:buChar char="•"/>
            </a:pPr>
            <a:r>
              <a:rPr lang="en-US" b="0" dirty="0"/>
              <a:t>Draft 6.0 is now available on mentor.</a:t>
            </a:r>
          </a:p>
          <a:p>
            <a:pPr>
              <a:buFont typeface="Arial" panose="020B0604020202020204" pitchFamily="34" charset="0"/>
              <a:buChar char="•"/>
            </a:pPr>
            <a:r>
              <a:rPr lang="en-US" b="0" dirty="0"/>
              <a:t>SA 2</a:t>
            </a:r>
            <a:r>
              <a:rPr lang="en-US" b="0" baseline="30000" dirty="0"/>
              <a:t>nd</a:t>
            </a:r>
            <a:r>
              <a:rPr lang="en-US" b="0" dirty="0"/>
              <a:t> Recirculation ballot about to begin. </a:t>
            </a:r>
          </a:p>
          <a:p>
            <a:pPr>
              <a:buFont typeface="Arial" panose="020B0604020202020204" pitchFamily="34" charset="0"/>
              <a:buChar char="•"/>
            </a:pPr>
            <a:r>
              <a:rPr lang="en-US" b="0" dirty="0"/>
              <a:t>Valid comments for this draft:</a:t>
            </a:r>
          </a:p>
          <a:p>
            <a:pPr lvl="1">
              <a:buFont typeface="Arial" panose="020B0604020202020204" pitchFamily="34" charset="0"/>
              <a:buChar char="•"/>
            </a:pPr>
            <a:r>
              <a:rPr lang="en-US" dirty="0"/>
              <a:t>Text that was technically changed from previous draft.</a:t>
            </a:r>
          </a:p>
          <a:p>
            <a:pPr lvl="1">
              <a:buFont typeface="Arial" panose="020B0604020202020204" pitchFamily="34" charset="0"/>
              <a:buChar char="•"/>
            </a:pPr>
            <a:r>
              <a:rPr lang="en-US" b="0" dirty="0"/>
              <a:t>D6.0 may be the last draft – if no technical changes are made.</a:t>
            </a:r>
          </a:p>
          <a:p>
            <a:pPr marL="457200" lvl="1" indent="0"/>
            <a:endParaRPr lang="en-US" b="0" dirty="0"/>
          </a:p>
          <a:p>
            <a:pPr>
              <a:buFont typeface="Arial" panose="020B0604020202020204" pitchFamily="34" charset="0"/>
              <a:buChar char="•"/>
            </a:pPr>
            <a:r>
              <a:rPr lang="en-US" b="0" dirty="0"/>
              <a:t>Next steps:</a:t>
            </a:r>
          </a:p>
          <a:p>
            <a:pPr lvl="1">
              <a:buFont typeface="Arial" panose="020B0604020202020204" pitchFamily="34" charset="0"/>
              <a:buChar char="•"/>
            </a:pPr>
            <a:r>
              <a:rPr lang="en-US" dirty="0"/>
              <a:t>Once there’s a recirculated unchanged draft, request EC approval to move to </a:t>
            </a:r>
            <a:r>
              <a:rPr lang="en-US" dirty="0" err="1"/>
              <a:t>REVcom</a:t>
            </a:r>
            <a:r>
              <a:rPr lang="en-US" dirty="0"/>
              <a:t>.</a:t>
            </a:r>
          </a:p>
          <a:p>
            <a:pPr lvl="1">
              <a:buFont typeface="Arial" panose="020B0604020202020204" pitchFamily="34" charset="0"/>
              <a:buChar char="•"/>
            </a:pPr>
            <a:r>
              <a:rPr lang="en-US" dirty="0" err="1"/>
              <a:t>REVcom</a:t>
            </a:r>
            <a:r>
              <a:rPr lang="en-US" dirty="0"/>
              <a:t> process the draft and make recommendation to SA Board.</a:t>
            </a:r>
          </a:p>
          <a:p>
            <a:pPr lvl="1">
              <a:buFont typeface="Arial" panose="020B0604020202020204" pitchFamily="34" charset="0"/>
              <a:buChar char="•"/>
            </a:pPr>
            <a:r>
              <a:rPr lang="en-US" dirty="0"/>
              <a:t>Board considers publication request.</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534F69D0-3FB8-4B11-90A2-A9EF3111FA01}"/>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2BE6082-7F7A-46F5-A670-7593C069BA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B62106-D5AB-4173-88E2-97D6C07FF2AD}"/>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78189041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46236-598F-448C-AE5C-AEECF24FBC92}"/>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724B6A91-717F-4337-8F5D-264812B3CBD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C3AC85-329F-4810-A8C4-D04D8746564A}"/>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AF8C6301-BF83-487D-86F1-447B1DB8AC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4B04A09-4C25-42B7-B550-6BB5D0730008}"/>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78540423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graphicFrame>
        <p:nvGraphicFramePr>
          <p:cNvPr id="7" name="Content Placeholder 6"/>
          <p:cNvGraphicFramePr>
            <a:graphicFrameLocks noGrp="1"/>
          </p:cNvGraphicFramePr>
          <p:nvPr>
            <p:ph idx="1"/>
          </p:nvPr>
        </p:nvGraphicFramePr>
        <p:xfrm>
          <a:off x="914401" y="1260086"/>
          <a:ext cx="10460567" cy="252971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4"/>
                  </a:ext>
                </a:extLst>
              </a:tr>
              <a:tr h="0">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5"/>
                  </a:ext>
                </a:extLst>
              </a:tr>
              <a:tr h="0">
                <a:tc>
                  <a:txBody>
                    <a:bodyPr/>
                    <a:lstStyle/>
                    <a:p>
                      <a:endParaRPr lang="en-US" dirty="0"/>
                    </a:p>
                  </a:txBody>
                  <a:tcPr marT="45712" marB="45712"/>
                </a:tc>
                <a:tc>
                  <a:txBody>
                    <a:bodyPr/>
                    <a:lstStyle/>
                    <a:p>
                      <a:endParaRPr lang="en-US" sz="1400" dirty="0"/>
                    </a:p>
                  </a:txBody>
                  <a:tcPr marT="45712" marB="45712"/>
                </a:tc>
                <a:tc>
                  <a:txBody>
                    <a:bodyPr/>
                    <a:lstStyle/>
                    <a:p>
                      <a:pPr lvl="1" algn="just">
                        <a:spcBef>
                          <a:spcPct val="20000"/>
                        </a:spcBef>
                        <a:buFontTx/>
                        <a:buNone/>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85788385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TGaz</a:t>
            </a:r>
            <a:r>
              <a:rPr lang="en-US" dirty="0"/>
              <a:t> CRC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Aug. 2022</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738820"/>
            <a:ext cx="10190067" cy="214403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September 7</a:t>
            </a:r>
            <a:r>
              <a:rPr lang="en-US" altLang="en-US" sz="2000" b="0" kern="0" baseline="30000" dirty="0"/>
              <a:t>th</a:t>
            </a:r>
            <a:r>
              <a:rPr lang="en-US" altLang="en-US" sz="2000" b="0" kern="0" dirty="0"/>
              <a:t> - 13:00 – 15:00 ET</a:t>
            </a:r>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53998"/>
          </a:xfrm>
          <a:prstGeom prst="rect">
            <a:avLst/>
          </a:prstGeom>
          <a:noFill/>
        </p:spPr>
        <p:txBody>
          <a:bodyPr wrap="square" rtlCol="0">
            <a:spAutoFit/>
          </a:bodyPr>
          <a:lstStyle/>
          <a:p>
            <a:pPr marL="0" indent="0"/>
            <a:r>
              <a:rPr lang="en-US" altLang="en-US" sz="1400" b="0" dirty="0">
                <a:solidFill>
                  <a:schemeClr val="tx1"/>
                </a:solidFill>
              </a:rPr>
              <a:t>* - newly announced</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112533822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AF97C-4798-466B-B1D0-71D1D0AF2C9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2D69DA9-78DB-4FFE-B3A6-CD9D8D2BD38C}"/>
              </a:ext>
            </a:extLst>
          </p:cNvPr>
          <p:cNvSpPr>
            <a:spLocks noGrp="1"/>
          </p:cNvSpPr>
          <p:nvPr>
            <p:ph idx="1"/>
          </p:nvPr>
        </p:nvSpPr>
        <p:spPr/>
        <p:txBody>
          <a:bodyPr/>
          <a:lstStyle/>
          <a:p>
            <a:pPr algn="ct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AOB</a:t>
            </a:r>
            <a:endParaRPr lang="en-US" dirty="0"/>
          </a:p>
        </p:txBody>
      </p:sp>
      <p:sp>
        <p:nvSpPr>
          <p:cNvPr id="4" name="Slide Number Placeholder 3">
            <a:extLst>
              <a:ext uri="{FF2B5EF4-FFF2-40B4-BE49-F238E27FC236}">
                <a16:creationId xmlns:a16="http://schemas.microsoft.com/office/drawing/2014/main" id="{869B2FE5-80B3-4112-AF6D-9CDA694098D6}"/>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CB295468-D838-420F-AFCE-AF13894E99A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4F9441E-C346-417A-8746-945007E0D8A9}"/>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80606320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89EC5-97C0-4B9B-B72A-C2C73F0A360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E5A9B3A-A4AE-478E-96EE-740CACD99DEB}"/>
              </a:ext>
            </a:extLst>
          </p:cNvPr>
          <p:cNvSpPr>
            <a:spLocks noGrp="1"/>
          </p:cNvSpPr>
          <p:nvPr>
            <p:ph idx="1"/>
          </p:nvPr>
        </p:nvSpPr>
        <p:spPr/>
        <p:txBody>
          <a:bodyPr/>
          <a:lstStyle/>
          <a:p>
            <a:pPr marL="342900" marR="0" lvl="0" indent="-342900" algn="ctr"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6000" b="1" i="0" u="none" strike="noStrike" kern="0" cap="none" spc="0" normalizeH="0" baseline="0" noProof="0" dirty="0">
                <a:ln>
                  <a:noFill/>
                </a:ln>
                <a:solidFill>
                  <a:srgbClr val="000000"/>
                </a:solidFill>
                <a:effectLst/>
                <a:uLnTx/>
                <a:uFillTx/>
                <a:latin typeface="Times New Roman"/>
                <a:ea typeface="MS Gothic"/>
                <a:cs typeface="+mn-cs"/>
              </a:rPr>
              <a:t>Adjourn</a:t>
            </a:r>
          </a:p>
          <a:p>
            <a:endParaRPr lang="en-US" dirty="0"/>
          </a:p>
        </p:txBody>
      </p:sp>
      <p:sp>
        <p:nvSpPr>
          <p:cNvPr id="4" name="Slide Number Placeholder 3">
            <a:extLst>
              <a:ext uri="{FF2B5EF4-FFF2-40B4-BE49-F238E27FC236}">
                <a16:creationId xmlns:a16="http://schemas.microsoft.com/office/drawing/2014/main" id="{02A9E543-B18E-4453-BF63-638D7B67E143}"/>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612E13BE-0B10-44BE-9B4C-25A14D58DB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B8587E-8060-403A-AF6B-5119C3E94E6B}"/>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1557134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2022</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Aug. 2022</a:t>
            </a:r>
            <a:endParaRPr lang="en-GB" dirty="0"/>
          </a:p>
        </p:txBody>
      </p:sp>
    </p:spTree>
    <p:extLst>
      <p:ext uri="{BB962C8B-B14F-4D97-AF65-F5344CB8AC3E}">
        <p14:creationId xmlns:p14="http://schemas.microsoft.com/office/powerpoint/2010/main" val="416924473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112877</TotalTime>
  <Words>7423</Words>
  <Application>Microsoft Office PowerPoint</Application>
  <PresentationFormat>Widescreen</PresentationFormat>
  <Paragraphs>1200</Paragraphs>
  <Slides>90</Slides>
  <Notes>20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90</vt:i4>
      </vt:variant>
    </vt:vector>
  </HeadingPairs>
  <TitlesOfParts>
    <vt:vector size="98" baseType="lpstr">
      <vt:lpstr>Arial</vt:lpstr>
      <vt:lpstr>Calibri</vt:lpstr>
      <vt:lpstr>Monotype Sorts</vt:lpstr>
      <vt:lpstr>Montserrat</vt:lpstr>
      <vt:lpstr>Times</vt:lpstr>
      <vt:lpstr>Times New Roman</vt:lpstr>
      <vt:lpstr>Office Theme</vt:lpstr>
      <vt:lpstr>Document</vt:lpstr>
      <vt:lpstr>TGaz Next Generation Positioning  Agenda for the July Electronic Meeting and  the Following Telecons Agenda</vt:lpstr>
      <vt:lpstr>IEEE 802.11 Task Group AZ Next Generation Positioning </vt:lpstr>
      <vt:lpstr>PowerPoint Presentation</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July IEEE  Hybrid Plenary Meeting Week Agenda</vt:lpstr>
      <vt:lpstr>Submission List for the week</vt:lpstr>
      <vt:lpstr>IEEE Electronic Meeting Week – July 11th </vt:lpstr>
      <vt:lpstr>Submission List for the July 11th meeting</vt:lpstr>
      <vt:lpstr>TGaz Next Generation Positioning</vt:lpstr>
      <vt:lpstr>Motion to adopt text</vt:lpstr>
      <vt:lpstr>Document 11-22-1071r0</vt:lpstr>
      <vt:lpstr>Review Submissions</vt:lpstr>
      <vt:lpstr>PowerPoint Presentation</vt:lpstr>
      <vt:lpstr>IEEE Electronic Meeting slot – July 12th</vt:lpstr>
      <vt:lpstr>Submission List for the July. 12th meeting</vt:lpstr>
      <vt:lpstr>11-22-1085-01-00az-resolutions-for-20-editorial-cids-in-sa1-8000</vt:lpstr>
      <vt:lpstr>11-22-1093 </vt:lpstr>
      <vt:lpstr>11-22-1099 </vt:lpstr>
      <vt:lpstr>PowerPoint Presentation</vt:lpstr>
      <vt:lpstr>PowerPoint Presentation</vt:lpstr>
      <vt:lpstr>IEEE Electronic Meeting Week – July 14th </vt:lpstr>
      <vt:lpstr>11-22-1106</vt:lpstr>
      <vt:lpstr>11-22-1138</vt:lpstr>
      <vt:lpstr>11-22-1022</vt:lpstr>
      <vt:lpstr>Scheduled TGaz CRC telecons</vt:lpstr>
      <vt:lpstr>Timeline – previously approved</vt:lpstr>
      <vt:lpstr>Timeline – updated</vt:lpstr>
      <vt:lpstr>Progress Made throughout the meeting</vt:lpstr>
      <vt:lpstr>July Progress and Targets Towards the Sep. Meeting</vt:lpstr>
      <vt:lpstr>PowerPoint Presentation</vt:lpstr>
      <vt:lpstr>August 3rd TGaz CRC Telecon</vt:lpstr>
      <vt:lpstr>Submission List for the March 29th meeting</vt:lpstr>
      <vt:lpstr>Review Submissions</vt:lpstr>
      <vt:lpstr>Submission pipeline</vt:lpstr>
      <vt:lpstr>Scheduled TGaz CRC telecons</vt:lpstr>
      <vt:lpstr>PowerPoint Presentation</vt:lpstr>
      <vt:lpstr>PowerPoint Presentation</vt:lpstr>
      <vt:lpstr>August 10th TGaz CRC Telecon</vt:lpstr>
      <vt:lpstr>Submission List for the March 29th meeting</vt:lpstr>
      <vt:lpstr>Review Submissions</vt:lpstr>
      <vt:lpstr>Submission pipeline</vt:lpstr>
      <vt:lpstr>Scheduled TGaz CRC telecons</vt:lpstr>
      <vt:lpstr>PowerPoint Presentation</vt:lpstr>
      <vt:lpstr>PowerPoint Presentation</vt:lpstr>
      <vt:lpstr>August 17th TGaz CRC Telecon</vt:lpstr>
      <vt:lpstr>Submission List for the March 29th meeting</vt:lpstr>
      <vt:lpstr>P802.11az Project Status Going FWD</vt:lpstr>
      <vt:lpstr>Review Submissions</vt:lpstr>
      <vt:lpstr>Submission pipeline</vt:lpstr>
      <vt:lpstr>Scheduled TGaz CRC telecons</vt:lpstr>
      <vt:lpstr>PowerPoint Presentation</vt:lpstr>
      <vt:lpstr>PowerPoint Presentation</vt:lpstr>
      <vt:lpstr>August 24th TGaz CRC Telecon</vt:lpstr>
      <vt:lpstr>Submission List for the March 29th meeting</vt:lpstr>
      <vt:lpstr>P802.11az Project Status Going FWD</vt:lpstr>
      <vt:lpstr>Review Submissions</vt:lpstr>
      <vt:lpstr>Submission pipeline</vt:lpstr>
      <vt:lpstr>Scheduled TGaz CRC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718</cp:revision>
  <cp:lastPrinted>1601-01-01T00:00:00Z</cp:lastPrinted>
  <dcterms:created xsi:type="dcterms:W3CDTF">2018-08-06T10:28:59Z</dcterms:created>
  <dcterms:modified xsi:type="dcterms:W3CDTF">2022-08-23T19:31:44Z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