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4"/>
  </p:notesMasterIdLst>
  <p:handoutMasterIdLst>
    <p:handoutMasterId r:id="rId85"/>
  </p:handoutMasterIdLst>
  <p:sldIdLst>
    <p:sldId id="256" r:id="rId2"/>
    <p:sldId id="265" r:id="rId3"/>
    <p:sldId id="250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2505" r:id="rId29"/>
    <p:sldId id="2507" r:id="rId30"/>
    <p:sldId id="2508" r:id="rId31"/>
    <p:sldId id="679" r:id="rId32"/>
    <p:sldId id="680" r:id="rId33"/>
    <p:sldId id="686" r:id="rId34"/>
    <p:sldId id="2372" r:id="rId35"/>
    <p:sldId id="476" r:id="rId36"/>
    <p:sldId id="2509" r:id="rId37"/>
    <p:sldId id="2510" r:id="rId38"/>
    <p:sldId id="687" r:id="rId39"/>
    <p:sldId id="688" r:id="rId40"/>
    <p:sldId id="2375" r:id="rId41"/>
    <p:sldId id="2515" r:id="rId42"/>
    <p:sldId id="2516" r:id="rId43"/>
    <p:sldId id="2517" r:id="rId44"/>
    <p:sldId id="2400" r:id="rId45"/>
    <p:sldId id="2391" r:id="rId46"/>
    <p:sldId id="2512" r:id="rId47"/>
    <p:sldId id="2511" r:id="rId48"/>
    <p:sldId id="2513" r:id="rId49"/>
    <p:sldId id="709" r:id="rId50"/>
    <p:sldId id="2490" r:id="rId51"/>
    <p:sldId id="2491" r:id="rId52"/>
    <p:sldId id="2492" r:id="rId53"/>
    <p:sldId id="2493" r:id="rId54"/>
    <p:sldId id="2494" r:id="rId55"/>
    <p:sldId id="2495" r:id="rId56"/>
    <p:sldId id="2496" r:id="rId57"/>
    <p:sldId id="2518" r:id="rId58"/>
    <p:sldId id="2519" r:id="rId59"/>
    <p:sldId id="2520" r:id="rId60"/>
    <p:sldId id="2521" r:id="rId61"/>
    <p:sldId id="2522" r:id="rId62"/>
    <p:sldId id="2523" r:id="rId63"/>
    <p:sldId id="2524" r:id="rId64"/>
    <p:sldId id="2526" r:id="rId65"/>
    <p:sldId id="2527" r:id="rId66"/>
    <p:sldId id="2533" r:id="rId67"/>
    <p:sldId id="2528" r:id="rId68"/>
    <p:sldId id="2529" r:id="rId69"/>
    <p:sldId id="2530" r:id="rId70"/>
    <p:sldId id="2531" r:id="rId71"/>
    <p:sldId id="2532" r:id="rId72"/>
    <p:sldId id="315" r:id="rId73"/>
    <p:sldId id="312" r:id="rId74"/>
    <p:sldId id="318" r:id="rId75"/>
    <p:sldId id="472" r:id="rId76"/>
    <p:sldId id="473" r:id="rId77"/>
    <p:sldId id="474" r:id="rId78"/>
    <p:sldId id="480" r:id="rId79"/>
    <p:sldId id="259" r:id="rId80"/>
    <p:sldId id="260" r:id="rId81"/>
    <p:sldId id="261" r:id="rId82"/>
    <p:sldId id="2525" r:id="rId8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0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uly 11th - July IEEE Hybrid Plenary meeting" id="{DE843586-E506-4D30-A655-52B441F0114A}">
          <p14:sldIdLst>
            <p14:sldId id="690"/>
            <p14:sldId id="694"/>
            <p14:sldId id="2505"/>
            <p14:sldId id="2507"/>
            <p14:sldId id="2508"/>
            <p14:sldId id="679"/>
            <p14:sldId id="680"/>
          </p14:sldIdLst>
        </p14:section>
        <p14:section name="July 12th - July IEEE Hybrid Plenary meeting" id="{347EDFAB-725B-4685-8406-804F1F654820}">
          <p14:sldIdLst>
            <p14:sldId id="686"/>
            <p14:sldId id="2372"/>
            <p14:sldId id="476"/>
            <p14:sldId id="2509"/>
            <p14:sldId id="2510"/>
            <p14:sldId id="687"/>
            <p14:sldId id="688"/>
          </p14:sldIdLst>
        </p14:section>
        <p14:section name="July 14th - July IEEE meeting" id="{2BDBDE46-E33B-430D-B7B5-FEE63CD1AC95}">
          <p14:sldIdLst>
            <p14:sldId id="2375"/>
            <p14:sldId id="2515"/>
            <p14:sldId id="2516"/>
            <p14:sldId id="2517"/>
            <p14:sldId id="2400"/>
            <p14:sldId id="2391"/>
            <p14:sldId id="2512"/>
            <p14:sldId id="2511"/>
            <p14:sldId id="2513"/>
            <p14:sldId id="709"/>
          </p14:sldIdLst>
        </p14:section>
        <p14:section name="Aug. 3rd TGaz Telecon" id="{7BF623C2-8998-4981-B6E4-933D5AA8DB52}">
          <p14:sldIdLst>
            <p14:sldId id="2490"/>
            <p14:sldId id="2491"/>
            <p14:sldId id="2492"/>
            <p14:sldId id="2493"/>
            <p14:sldId id="2494"/>
            <p14:sldId id="2495"/>
            <p14:sldId id="2496"/>
          </p14:sldIdLst>
        </p14:section>
        <p14:section name="Aug. 10th TGaz Telecon" id="{45F7E917-EB9E-431E-A0AE-E2B3DECB6668}">
          <p14:sldIdLst>
            <p14:sldId id="2518"/>
            <p14:sldId id="2519"/>
            <p14:sldId id="2520"/>
            <p14:sldId id="2521"/>
            <p14:sldId id="2522"/>
            <p14:sldId id="2523"/>
            <p14:sldId id="2524"/>
          </p14:sldIdLst>
        </p14:section>
        <p14:section name="Aug. 17th TGaz Telecon" id="{48028713-4423-42C2-9841-2F0D0D908C9B}">
          <p14:sldIdLst>
            <p14:sldId id="2526"/>
            <p14:sldId id="2527"/>
            <p14:sldId id="2533"/>
            <p14:sldId id="2528"/>
            <p14:sldId id="2529"/>
            <p14:sldId id="2530"/>
            <p14:sldId id="2531"/>
            <p14:sldId id="2532"/>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A88004-C8F2-4E31-990E-138C8E2D3F49}" v="2" dt="2022-08-15T21:05:27.52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6807" autoAdjust="0"/>
  </p:normalViewPr>
  <p:slideViewPr>
    <p:cSldViewPr>
      <p:cViewPr varScale="1">
        <p:scale>
          <a:sx n="110" d="100"/>
          <a:sy n="110" d="100"/>
        </p:scale>
        <p:origin x="546"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microsoft.com/office/2016/11/relationships/changesInfo" Target="changesInfos/changesInfo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9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9E81C584-82C2-4C12-A7D1-175811B2FE2E}"/>
    <pc:docChg chg="undo custSel addSld modSld modMainMaster addSection modSection">
      <pc:chgData name="Segev, Jonathan" userId="7c67a1b0-8725-4553-8055-0888dbcaef94" providerId="ADAL" clId="{9E81C584-82C2-4C12-A7D1-175811B2FE2E}" dt="2022-08-03T17:15:03.603" v="163" actId="1076"/>
      <pc:docMkLst>
        <pc:docMk/>
      </pc:docMkLst>
      <pc:sldChg chg="modSp mod">
        <pc:chgData name="Segev, Jonathan" userId="7c67a1b0-8725-4553-8055-0888dbcaef94" providerId="ADAL" clId="{9E81C584-82C2-4C12-A7D1-175811B2FE2E}" dt="2022-08-02T21:21:13.518" v="1" actId="20577"/>
        <pc:sldMkLst>
          <pc:docMk/>
          <pc:sldMk cId="0" sldId="256"/>
        </pc:sldMkLst>
        <pc:spChg chg="mod">
          <ac:chgData name="Segev, Jonathan" userId="7c67a1b0-8725-4553-8055-0888dbcaef94" providerId="ADAL" clId="{9E81C584-82C2-4C12-A7D1-175811B2FE2E}" dt="2022-08-02T21:21:13.518" v="1" actId="20577"/>
          <ac:spMkLst>
            <pc:docMk/>
            <pc:sldMk cId="0" sldId="256"/>
            <ac:spMk id="3074" creationId="{00000000-0000-0000-0000-000000000000}"/>
          </ac:spMkLst>
        </pc:spChg>
      </pc:sldChg>
      <pc:sldChg chg="modSp add mod">
        <pc:chgData name="Segev, Jonathan" userId="7c67a1b0-8725-4553-8055-0888dbcaef94" providerId="ADAL" clId="{9E81C584-82C2-4C12-A7D1-175811B2FE2E}" dt="2022-08-03T17:15:03.603" v="163" actId="1076"/>
        <pc:sldMkLst>
          <pc:docMk/>
          <pc:sldMk cId="264601234" sldId="2490"/>
        </pc:sldMkLst>
        <pc:spChg chg="mod">
          <ac:chgData name="Segev, Jonathan" userId="7c67a1b0-8725-4553-8055-0888dbcaef94" providerId="ADAL" clId="{9E81C584-82C2-4C12-A7D1-175811B2FE2E}" dt="2022-08-02T21:42:24.687" v="30" actId="6549"/>
          <ac:spMkLst>
            <pc:docMk/>
            <pc:sldMk cId="264601234" sldId="2490"/>
            <ac:spMk id="2" creationId="{5219D46F-A203-4C1F-BF20-821102ADBB63}"/>
          </ac:spMkLst>
        </pc:spChg>
        <pc:spChg chg="mod">
          <ac:chgData name="Segev, Jonathan" userId="7c67a1b0-8725-4553-8055-0888dbcaef94" providerId="ADAL" clId="{9E81C584-82C2-4C12-A7D1-175811B2FE2E}" dt="2022-08-03T17:15:03.603" v="163" actId="1076"/>
          <ac:spMkLst>
            <pc:docMk/>
            <pc:sldMk cId="264601234" sldId="2490"/>
            <ac:spMk id="3" creationId="{F4D00181-D564-40D1-8CF1-809231FD3074}"/>
          </ac:spMkLst>
        </pc:spChg>
      </pc:sldChg>
      <pc:sldChg chg="modSp add mod">
        <pc:chgData name="Segev, Jonathan" userId="7c67a1b0-8725-4553-8055-0888dbcaef94" providerId="ADAL" clId="{9E81C584-82C2-4C12-A7D1-175811B2FE2E}" dt="2022-08-02T21:50:53.481" v="124"/>
        <pc:sldMkLst>
          <pc:docMk/>
          <pc:sldMk cId="4230465547" sldId="2491"/>
        </pc:sldMkLst>
        <pc:graphicFrameChg chg="mod modGraphic">
          <ac:chgData name="Segev, Jonathan" userId="7c67a1b0-8725-4553-8055-0888dbcaef94" providerId="ADAL" clId="{9E81C584-82C2-4C12-A7D1-175811B2FE2E}" dt="2022-08-02T21:50:53.481" v="124"/>
          <ac:graphicFrameMkLst>
            <pc:docMk/>
            <pc:sldMk cId="4230465547" sldId="2491"/>
            <ac:graphicFrameMk id="7" creationId="{00000000-0000-0000-0000-000000000000}"/>
          </ac:graphicFrameMkLst>
        </pc:graphicFrameChg>
      </pc:sldChg>
      <pc:sldChg chg="add">
        <pc:chgData name="Segev, Jonathan" userId="7c67a1b0-8725-4553-8055-0888dbcaef94" providerId="ADAL" clId="{9E81C584-82C2-4C12-A7D1-175811B2FE2E}" dt="2022-08-02T21:41:59.346" v="11"/>
        <pc:sldMkLst>
          <pc:docMk/>
          <pc:sldMk cId="2549176492" sldId="2492"/>
        </pc:sldMkLst>
      </pc:sldChg>
      <pc:sldChg chg="add">
        <pc:chgData name="Segev, Jonathan" userId="7c67a1b0-8725-4553-8055-0888dbcaef94" providerId="ADAL" clId="{9E81C584-82C2-4C12-A7D1-175811B2FE2E}" dt="2022-08-02T21:41:59.346" v="11"/>
        <pc:sldMkLst>
          <pc:docMk/>
          <pc:sldMk cId="2970137088" sldId="2493"/>
        </pc:sldMkLst>
      </pc:sldChg>
      <pc:sldChg chg="modSp add mod">
        <pc:chgData name="Segev, Jonathan" userId="7c67a1b0-8725-4553-8055-0888dbcaef94" providerId="ADAL" clId="{9E81C584-82C2-4C12-A7D1-175811B2FE2E}" dt="2022-08-02T21:52:42.877" v="133" actId="113"/>
        <pc:sldMkLst>
          <pc:docMk/>
          <pc:sldMk cId="1194213713" sldId="2494"/>
        </pc:sldMkLst>
        <pc:spChg chg="mod">
          <ac:chgData name="Segev, Jonathan" userId="7c67a1b0-8725-4553-8055-0888dbcaef94" providerId="ADAL" clId="{9E81C584-82C2-4C12-A7D1-175811B2FE2E}" dt="2022-08-02T21:52:42.877" v="133" actId="113"/>
          <ac:spMkLst>
            <pc:docMk/>
            <pc:sldMk cId="1194213713" sldId="2494"/>
            <ac:spMk id="8" creationId="{CC5B7EB9-3DEF-4981-89A9-614127FF9327}"/>
          </ac:spMkLst>
        </pc:spChg>
      </pc:sldChg>
      <pc:sldChg chg="add">
        <pc:chgData name="Segev, Jonathan" userId="7c67a1b0-8725-4553-8055-0888dbcaef94" providerId="ADAL" clId="{9E81C584-82C2-4C12-A7D1-175811B2FE2E}" dt="2022-08-02T21:41:59.346" v="11"/>
        <pc:sldMkLst>
          <pc:docMk/>
          <pc:sldMk cId="148902090" sldId="2495"/>
        </pc:sldMkLst>
      </pc:sldChg>
      <pc:sldChg chg="add">
        <pc:chgData name="Segev, Jonathan" userId="7c67a1b0-8725-4553-8055-0888dbcaef94" providerId="ADAL" clId="{9E81C584-82C2-4C12-A7D1-175811B2FE2E}" dt="2022-08-02T21:41:59.346" v="11"/>
        <pc:sldMkLst>
          <pc:docMk/>
          <pc:sldMk cId="3749918163" sldId="2496"/>
        </pc:sldMkLst>
      </pc:sldChg>
      <pc:sldMasterChg chg="modSp mod">
        <pc:chgData name="Segev, Jonathan" userId="7c67a1b0-8725-4553-8055-0888dbcaef94" providerId="ADAL" clId="{9E81C584-82C2-4C12-A7D1-175811B2FE2E}" dt="2022-08-02T21:21:32.913" v="8" actId="20577"/>
        <pc:sldMasterMkLst>
          <pc:docMk/>
          <pc:sldMasterMk cId="0" sldId="2147483648"/>
        </pc:sldMasterMkLst>
        <pc:spChg chg="mod">
          <ac:chgData name="Segev, Jonathan" userId="7c67a1b0-8725-4553-8055-0888dbcaef94" providerId="ADAL" clId="{9E81C584-82C2-4C12-A7D1-175811B2FE2E}" dt="2022-08-02T21:21:32.913" v="8" actId="20577"/>
          <ac:spMkLst>
            <pc:docMk/>
            <pc:sldMasterMk cId="0" sldId="2147483648"/>
            <ac:spMk id="10" creationId="{00000000-0000-0000-0000-000000000000}"/>
          </ac:spMkLst>
        </pc:spChg>
        <pc:spChg chg="mod">
          <ac:chgData name="Segev, Jonathan" userId="7c67a1b0-8725-4553-8055-0888dbcaef94" providerId="ADAL" clId="{9E81C584-82C2-4C12-A7D1-175811B2FE2E}" dt="2022-08-02T21:21:29.932" v="6" actId="20577"/>
          <ac:spMkLst>
            <pc:docMk/>
            <pc:sldMasterMk cId="0" sldId="2147483648"/>
            <ac:spMk id="1027" creationId="{00000000-0000-0000-0000-000000000000}"/>
          </ac:spMkLst>
        </pc:spChg>
      </pc:sldMasterChg>
    </pc:docChg>
  </pc:docChgLst>
  <pc:docChgLst>
    <pc:chgData name="Segev, Jonathan" userId="7c67a1b0-8725-4553-8055-0888dbcaef94" providerId="ADAL" clId="{5C03257C-E7AE-4669-95DC-EDA361EB3CB2}"/>
    <pc:docChg chg="undo redo custSel addSld modSld modMainMaster addSection modSection">
      <pc:chgData name="Segev, Jonathan" userId="7c67a1b0-8725-4553-8055-0888dbcaef94" providerId="ADAL" clId="{5C03257C-E7AE-4669-95DC-EDA361EB3CB2}" dt="2022-08-10T18:58:14.319" v="393" actId="20577"/>
      <pc:docMkLst>
        <pc:docMk/>
      </pc:docMkLst>
      <pc:sldChg chg="modSp mod">
        <pc:chgData name="Segev, Jonathan" userId="7c67a1b0-8725-4553-8055-0888dbcaef94" providerId="ADAL" clId="{5C03257C-E7AE-4669-95DC-EDA361EB3CB2}" dt="2022-08-08T18:22:10.453" v="1" actId="20577"/>
        <pc:sldMkLst>
          <pc:docMk/>
          <pc:sldMk cId="0" sldId="256"/>
        </pc:sldMkLst>
        <pc:spChg chg="mod">
          <ac:chgData name="Segev, Jonathan" userId="7c67a1b0-8725-4553-8055-0888dbcaef94" providerId="ADAL" clId="{5C03257C-E7AE-4669-95DC-EDA361EB3CB2}" dt="2022-08-08T18:22:10.453" v="1" actId="20577"/>
          <ac:spMkLst>
            <pc:docMk/>
            <pc:sldMk cId="0" sldId="256"/>
            <ac:spMk id="3074" creationId="{00000000-0000-0000-0000-000000000000}"/>
          </ac:spMkLst>
        </pc:spChg>
      </pc:sldChg>
      <pc:sldChg chg="modSp add mod">
        <pc:chgData name="Segev, Jonathan" userId="7c67a1b0-8725-4553-8055-0888dbcaef94" providerId="ADAL" clId="{5C03257C-E7AE-4669-95DC-EDA361EB3CB2}" dt="2022-08-10T17:14:55.689" v="352" actId="14100"/>
        <pc:sldMkLst>
          <pc:docMk/>
          <pc:sldMk cId="3769558734" sldId="2518"/>
        </pc:sldMkLst>
        <pc:spChg chg="mod">
          <ac:chgData name="Segev, Jonathan" userId="7c67a1b0-8725-4553-8055-0888dbcaef94" providerId="ADAL" clId="{5C03257C-E7AE-4669-95DC-EDA361EB3CB2}" dt="2022-08-10T16:52:08.675" v="195" actId="14100"/>
          <ac:spMkLst>
            <pc:docMk/>
            <pc:sldMk cId="3769558734" sldId="2518"/>
            <ac:spMk id="2" creationId="{5219D46F-A203-4C1F-BF20-821102ADBB63}"/>
          </ac:spMkLst>
        </pc:spChg>
        <pc:spChg chg="mod">
          <ac:chgData name="Segev, Jonathan" userId="7c67a1b0-8725-4553-8055-0888dbcaef94" providerId="ADAL" clId="{5C03257C-E7AE-4669-95DC-EDA361EB3CB2}" dt="2022-08-10T17:14:55.689" v="352" actId="14100"/>
          <ac:spMkLst>
            <pc:docMk/>
            <pc:sldMk cId="3769558734" sldId="2518"/>
            <ac:spMk id="3" creationId="{F4D00181-D564-40D1-8CF1-809231FD3074}"/>
          </ac:spMkLst>
        </pc:spChg>
      </pc:sldChg>
      <pc:sldChg chg="modSp add mod">
        <pc:chgData name="Segev, Jonathan" userId="7c67a1b0-8725-4553-8055-0888dbcaef94" providerId="ADAL" clId="{5C03257C-E7AE-4669-95DC-EDA361EB3CB2}" dt="2022-08-10T16:57:54.632" v="262" actId="20577"/>
        <pc:sldMkLst>
          <pc:docMk/>
          <pc:sldMk cId="1088053472" sldId="2519"/>
        </pc:sldMkLst>
        <pc:graphicFrameChg chg="mod modGraphic">
          <ac:chgData name="Segev, Jonathan" userId="7c67a1b0-8725-4553-8055-0888dbcaef94" providerId="ADAL" clId="{5C03257C-E7AE-4669-95DC-EDA361EB3CB2}" dt="2022-08-10T16:57:54.632" v="262" actId="20577"/>
          <ac:graphicFrameMkLst>
            <pc:docMk/>
            <pc:sldMk cId="1088053472" sldId="2519"/>
            <ac:graphicFrameMk id="7" creationId="{00000000-0000-0000-0000-000000000000}"/>
          </ac:graphicFrameMkLst>
        </pc:graphicFrameChg>
      </pc:sldChg>
      <pc:sldChg chg="add">
        <pc:chgData name="Segev, Jonathan" userId="7c67a1b0-8725-4553-8055-0888dbcaef94" providerId="ADAL" clId="{5C03257C-E7AE-4669-95DC-EDA361EB3CB2}" dt="2022-08-08T18:23:20.768" v="6"/>
        <pc:sldMkLst>
          <pc:docMk/>
          <pc:sldMk cId="1046912992" sldId="2520"/>
        </pc:sldMkLst>
      </pc:sldChg>
      <pc:sldChg chg="add">
        <pc:chgData name="Segev, Jonathan" userId="7c67a1b0-8725-4553-8055-0888dbcaef94" providerId="ADAL" clId="{5C03257C-E7AE-4669-95DC-EDA361EB3CB2}" dt="2022-08-08T18:23:20.768" v="6"/>
        <pc:sldMkLst>
          <pc:docMk/>
          <pc:sldMk cId="768785673" sldId="2521"/>
        </pc:sldMkLst>
      </pc:sldChg>
      <pc:sldChg chg="modSp add mod">
        <pc:chgData name="Segev, Jonathan" userId="7c67a1b0-8725-4553-8055-0888dbcaef94" providerId="ADAL" clId="{5C03257C-E7AE-4669-95DC-EDA361EB3CB2}" dt="2022-08-10T18:58:14.319" v="393" actId="20577"/>
        <pc:sldMkLst>
          <pc:docMk/>
          <pc:sldMk cId="902008770" sldId="2522"/>
        </pc:sldMkLst>
        <pc:spChg chg="mod">
          <ac:chgData name="Segev, Jonathan" userId="7c67a1b0-8725-4553-8055-0888dbcaef94" providerId="ADAL" clId="{5C03257C-E7AE-4669-95DC-EDA361EB3CB2}" dt="2022-08-10T18:58:14.319" v="393" actId="20577"/>
          <ac:spMkLst>
            <pc:docMk/>
            <pc:sldMk cId="902008770" sldId="2522"/>
            <ac:spMk id="8" creationId="{CC5B7EB9-3DEF-4981-89A9-614127FF9327}"/>
          </ac:spMkLst>
        </pc:spChg>
      </pc:sldChg>
      <pc:sldChg chg="add">
        <pc:chgData name="Segev, Jonathan" userId="7c67a1b0-8725-4553-8055-0888dbcaef94" providerId="ADAL" clId="{5C03257C-E7AE-4669-95DC-EDA361EB3CB2}" dt="2022-08-08T18:23:20.768" v="6"/>
        <pc:sldMkLst>
          <pc:docMk/>
          <pc:sldMk cId="1577155105" sldId="2523"/>
        </pc:sldMkLst>
      </pc:sldChg>
      <pc:sldChg chg="add">
        <pc:chgData name="Segev, Jonathan" userId="7c67a1b0-8725-4553-8055-0888dbcaef94" providerId="ADAL" clId="{5C03257C-E7AE-4669-95DC-EDA361EB3CB2}" dt="2022-08-08T18:23:20.768" v="6"/>
        <pc:sldMkLst>
          <pc:docMk/>
          <pc:sldMk cId="1591413440" sldId="2524"/>
        </pc:sldMkLst>
      </pc:sldChg>
      <pc:sldChg chg="new">
        <pc:chgData name="Segev, Jonathan" userId="7c67a1b0-8725-4553-8055-0888dbcaef94" providerId="ADAL" clId="{5C03257C-E7AE-4669-95DC-EDA361EB3CB2}" dt="2022-08-10T16:49:31.176" v="78" actId="680"/>
        <pc:sldMkLst>
          <pc:docMk/>
          <pc:sldMk cId="4169244735" sldId="2525"/>
        </pc:sldMkLst>
      </pc:sldChg>
      <pc:sldMasterChg chg="modSp mod">
        <pc:chgData name="Segev, Jonathan" userId="7c67a1b0-8725-4553-8055-0888dbcaef94" providerId="ADAL" clId="{5C03257C-E7AE-4669-95DC-EDA361EB3CB2}" dt="2022-08-10T17:01:28.707" v="264" actId="20577"/>
        <pc:sldMasterMkLst>
          <pc:docMk/>
          <pc:sldMasterMk cId="0" sldId="2147483648"/>
        </pc:sldMasterMkLst>
        <pc:spChg chg="mod">
          <ac:chgData name="Segev, Jonathan" userId="7c67a1b0-8725-4553-8055-0888dbcaef94" providerId="ADAL" clId="{5C03257C-E7AE-4669-95DC-EDA361EB3CB2}" dt="2022-08-10T17:01:28.707" v="264" actId="20577"/>
          <ac:spMkLst>
            <pc:docMk/>
            <pc:sldMasterMk cId="0" sldId="2147483648"/>
            <ac:spMk id="10" creationId="{00000000-0000-0000-0000-000000000000}"/>
          </ac:spMkLst>
        </pc:spChg>
      </pc:sldMasterChg>
    </pc:docChg>
  </pc:docChgLst>
  <pc:docChgLst>
    <pc:chgData name="Segev, Jonathan" userId="7c67a1b0-8725-4553-8055-0888dbcaef94" providerId="ADAL" clId="{76A88004-C8F2-4E31-990E-138C8E2D3F49}"/>
    <pc:docChg chg="custSel addSld modSld addSection delSection modSection">
      <pc:chgData name="Segev, Jonathan" userId="7c67a1b0-8725-4553-8055-0888dbcaef94" providerId="ADAL" clId="{76A88004-C8F2-4E31-990E-138C8E2D3F49}" dt="2022-08-15T21:28:49.660" v="873" actId="20577"/>
      <pc:docMkLst>
        <pc:docMk/>
      </pc:docMkLst>
      <pc:sldChg chg="modSp mod">
        <pc:chgData name="Segev, Jonathan" userId="7c67a1b0-8725-4553-8055-0888dbcaef94" providerId="ADAL" clId="{76A88004-C8F2-4E31-990E-138C8E2D3F49}" dt="2022-08-15T21:01:41.229" v="3" actId="20577"/>
        <pc:sldMkLst>
          <pc:docMk/>
          <pc:sldMk cId="0" sldId="256"/>
        </pc:sldMkLst>
        <pc:spChg chg="mod">
          <ac:chgData name="Segev, Jonathan" userId="7c67a1b0-8725-4553-8055-0888dbcaef94" providerId="ADAL" clId="{76A88004-C8F2-4E31-990E-138C8E2D3F49}" dt="2022-08-15T21:01:41.229" v="3" actId="20577"/>
          <ac:spMkLst>
            <pc:docMk/>
            <pc:sldMk cId="0" sldId="256"/>
            <ac:spMk id="3074" creationId="{00000000-0000-0000-0000-000000000000}"/>
          </ac:spMkLst>
        </pc:spChg>
      </pc:sldChg>
      <pc:sldChg chg="modSp add mod">
        <pc:chgData name="Segev, Jonathan" userId="7c67a1b0-8725-4553-8055-0888dbcaef94" providerId="ADAL" clId="{76A88004-C8F2-4E31-990E-138C8E2D3F49}" dt="2022-08-15T21:04:43.561" v="171" actId="20577"/>
        <pc:sldMkLst>
          <pc:docMk/>
          <pc:sldMk cId="2396723429" sldId="2526"/>
        </pc:sldMkLst>
        <pc:spChg chg="mod">
          <ac:chgData name="Segev, Jonathan" userId="7c67a1b0-8725-4553-8055-0888dbcaef94" providerId="ADAL" clId="{76A88004-C8F2-4E31-990E-138C8E2D3F49}" dt="2022-08-15T21:02:34.139" v="9" actId="6549"/>
          <ac:spMkLst>
            <pc:docMk/>
            <pc:sldMk cId="2396723429" sldId="2526"/>
            <ac:spMk id="2" creationId="{5219D46F-A203-4C1F-BF20-821102ADBB63}"/>
          </ac:spMkLst>
        </pc:spChg>
        <pc:spChg chg="mod">
          <ac:chgData name="Segev, Jonathan" userId="7c67a1b0-8725-4553-8055-0888dbcaef94" providerId="ADAL" clId="{76A88004-C8F2-4E31-990E-138C8E2D3F49}" dt="2022-08-15T21:04:43.561" v="171" actId="20577"/>
          <ac:spMkLst>
            <pc:docMk/>
            <pc:sldMk cId="2396723429" sldId="2526"/>
            <ac:spMk id="3" creationId="{F4D00181-D564-40D1-8CF1-809231FD3074}"/>
          </ac:spMkLst>
        </pc:spChg>
      </pc:sldChg>
      <pc:sldChg chg="modSp add mod">
        <pc:chgData name="Segev, Jonathan" userId="7c67a1b0-8725-4553-8055-0888dbcaef94" providerId="ADAL" clId="{76A88004-C8F2-4E31-990E-138C8E2D3F49}" dt="2022-08-15T21:05:54.376" v="239" actId="20577"/>
        <pc:sldMkLst>
          <pc:docMk/>
          <pc:sldMk cId="2924898043" sldId="2527"/>
        </pc:sldMkLst>
        <pc:graphicFrameChg chg="mod modGraphic">
          <ac:chgData name="Segev, Jonathan" userId="7c67a1b0-8725-4553-8055-0888dbcaef94" providerId="ADAL" clId="{76A88004-C8F2-4E31-990E-138C8E2D3F49}" dt="2022-08-15T21:05:54.376" v="239" actId="20577"/>
          <ac:graphicFrameMkLst>
            <pc:docMk/>
            <pc:sldMk cId="2924898043" sldId="2527"/>
            <ac:graphicFrameMk id="7" creationId="{00000000-0000-0000-0000-000000000000}"/>
          </ac:graphicFrameMkLst>
        </pc:graphicFrameChg>
      </pc:sldChg>
      <pc:sldChg chg="add">
        <pc:chgData name="Segev, Jonathan" userId="7c67a1b0-8725-4553-8055-0888dbcaef94" providerId="ADAL" clId="{76A88004-C8F2-4E31-990E-138C8E2D3F49}" dt="2022-08-15T21:02:21.312" v="6"/>
        <pc:sldMkLst>
          <pc:docMk/>
          <pc:sldMk cId="231100233" sldId="2528"/>
        </pc:sldMkLst>
      </pc:sldChg>
      <pc:sldChg chg="add">
        <pc:chgData name="Segev, Jonathan" userId="7c67a1b0-8725-4553-8055-0888dbcaef94" providerId="ADAL" clId="{76A88004-C8F2-4E31-990E-138C8E2D3F49}" dt="2022-08-15T21:02:21.312" v="6"/>
        <pc:sldMkLst>
          <pc:docMk/>
          <pc:sldMk cId="3981126653" sldId="2529"/>
        </pc:sldMkLst>
      </pc:sldChg>
      <pc:sldChg chg="modSp add mod">
        <pc:chgData name="Segev, Jonathan" userId="7c67a1b0-8725-4553-8055-0888dbcaef94" providerId="ADAL" clId="{76A88004-C8F2-4E31-990E-138C8E2D3F49}" dt="2022-08-15T21:28:49.660" v="873" actId="20577"/>
        <pc:sldMkLst>
          <pc:docMk/>
          <pc:sldMk cId="2769416483" sldId="2530"/>
        </pc:sldMkLst>
        <pc:spChg chg="mod">
          <ac:chgData name="Segev, Jonathan" userId="7c67a1b0-8725-4553-8055-0888dbcaef94" providerId="ADAL" clId="{76A88004-C8F2-4E31-990E-138C8E2D3F49}" dt="2022-08-15T21:28:49.660" v="873" actId="20577"/>
          <ac:spMkLst>
            <pc:docMk/>
            <pc:sldMk cId="2769416483" sldId="2530"/>
            <ac:spMk id="8" creationId="{CC5B7EB9-3DEF-4981-89A9-614127FF9327}"/>
          </ac:spMkLst>
        </pc:spChg>
      </pc:sldChg>
      <pc:sldChg chg="add">
        <pc:chgData name="Segev, Jonathan" userId="7c67a1b0-8725-4553-8055-0888dbcaef94" providerId="ADAL" clId="{76A88004-C8F2-4E31-990E-138C8E2D3F49}" dt="2022-08-15T21:02:21.312" v="6"/>
        <pc:sldMkLst>
          <pc:docMk/>
          <pc:sldMk cId="757505130" sldId="2531"/>
        </pc:sldMkLst>
      </pc:sldChg>
      <pc:sldChg chg="add">
        <pc:chgData name="Segev, Jonathan" userId="7c67a1b0-8725-4553-8055-0888dbcaef94" providerId="ADAL" clId="{76A88004-C8F2-4E31-990E-138C8E2D3F49}" dt="2022-08-15T21:02:21.312" v="6"/>
        <pc:sldMkLst>
          <pc:docMk/>
          <pc:sldMk cId="449637716" sldId="2532"/>
        </pc:sldMkLst>
      </pc:sldChg>
      <pc:sldChg chg="modSp new mod">
        <pc:chgData name="Segev, Jonathan" userId="7c67a1b0-8725-4553-8055-0888dbcaef94" providerId="ADAL" clId="{76A88004-C8F2-4E31-990E-138C8E2D3F49}" dt="2022-08-15T21:28:06.145" v="847" actId="20577"/>
        <pc:sldMkLst>
          <pc:docMk/>
          <pc:sldMk cId="2588421296" sldId="2533"/>
        </pc:sldMkLst>
        <pc:spChg chg="mod">
          <ac:chgData name="Segev, Jonathan" userId="7c67a1b0-8725-4553-8055-0888dbcaef94" providerId="ADAL" clId="{76A88004-C8F2-4E31-990E-138C8E2D3F49}" dt="2022-08-15T21:21:57.701" v="297" actId="14100"/>
          <ac:spMkLst>
            <pc:docMk/>
            <pc:sldMk cId="2588421296" sldId="2533"/>
            <ac:spMk id="2" creationId="{E9289A0B-2D31-499D-B0A7-EBB3C0774275}"/>
          </ac:spMkLst>
        </pc:spChg>
        <pc:spChg chg="mod">
          <ac:chgData name="Segev, Jonathan" userId="7c67a1b0-8725-4553-8055-0888dbcaef94" providerId="ADAL" clId="{76A88004-C8F2-4E31-990E-138C8E2D3F49}" dt="2022-08-15T21:28:06.145" v="847" actId="20577"/>
          <ac:spMkLst>
            <pc:docMk/>
            <pc:sldMk cId="2588421296" sldId="2533"/>
            <ac:spMk id="3" creationId="{E1F6A592-FDA8-496E-B01E-83A168961486}"/>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14</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BC11-43C3-8FA5-90ADA9C1FECB}"/>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24</c:v>
                </c:pt>
                <c:pt idx="1">
                  <c:v>2</c:v>
                </c:pt>
                <c:pt idx="2">
                  <c:v>27</c:v>
                </c:pt>
              </c:numCache>
            </c:numRef>
          </c:val>
          <c:extLst>
            <c:ext xmlns:c16="http://schemas.microsoft.com/office/drawing/2014/chart" uri="{C3380CC4-5D6E-409C-BE32-E72D297353CC}">
              <c16:uniqueId val="{00000001-BC11-43C3-8FA5-90ADA9C1FECB}"/>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447319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7994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26550578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37885242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270331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11283263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217059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802.11-22/841r8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093-00-00az-resolutions-for-5-technical-cids-in-sa1-8000.docx" TargetMode="External"/><Relationship Id="rId2" Type="http://schemas.openxmlformats.org/officeDocument/2006/relationships/hyperlink" Target="https://mentor.ieee.org/802.11/dcn/22/11-22-0946-01-00az-cid-resolution-status-for-tgaz-sa1-8000.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99-00-00az-sab1-recirc1-cr.docx" TargetMode="External"/><Relationship Id="rId4" Type="http://schemas.openxmlformats.org/officeDocument/2006/relationships/hyperlink" Target="https://mentor.ieee.org/802.11/dcn/22/11-22-1085-00-00az-resolutions-for-20-editorial-cids-in-sa1-8000.xlsx"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06-00-00az-editorial-cid-resolutions-final-batch-in-sa1-8000.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2022-08-15</a:t>
            </a:r>
          </a:p>
        </p:txBody>
      </p:sp>
      <p:sp>
        <p:nvSpPr>
          <p:cNvPr id="6" name="Date Placeholder 3"/>
          <p:cNvSpPr>
            <a:spLocks noGrp="1"/>
          </p:cNvSpPr>
          <p:nvPr>
            <p:ph type="dt" idx="10"/>
          </p:nvPr>
        </p:nvSpPr>
        <p:spPr/>
        <p:txBody>
          <a:bodyPr/>
          <a:lstStyle/>
          <a:p>
            <a:r>
              <a:rPr lang="en-US"/>
              <a:t>Aug.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Aug.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Hybrid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Review proposals on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40106752"/>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11-22-1075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8000s - Part 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(Assaf Kasher)</a:t>
            </a:r>
          </a:p>
          <a:p>
            <a:pPr algn="just">
              <a:spcBef>
                <a:spcPct val="20000"/>
              </a:spcBef>
              <a:buFontTx/>
              <a:buChar char="•"/>
            </a:pPr>
            <a:r>
              <a:rPr lang="en-US" altLang="en-US" sz="1600" b="0" dirty="0"/>
              <a:t>Presentation of 11-22-1070 320MHz ranging</a:t>
            </a:r>
          </a:p>
          <a:p>
            <a:pPr algn="just">
              <a:spcBef>
                <a:spcPct val="20000"/>
              </a:spcBef>
              <a:buFontTx/>
              <a:buChar char="•"/>
            </a:pPr>
            <a:r>
              <a:rPr lang="en-US" sz="1600" b="0" dirty="0"/>
              <a:t>Review CR submissions:</a:t>
            </a:r>
          </a:p>
          <a:p>
            <a:pPr lvl="1" algn="just">
              <a:spcBef>
                <a:spcPct val="20000"/>
              </a:spcBef>
              <a:buFontTx/>
              <a:buChar char="•"/>
            </a:pPr>
            <a:r>
              <a:rPr lang="en-US" sz="1200" dirty="0"/>
              <a:t>11-22-1071 - SA2 comment resolution for two cids (Ali Raissinia)</a:t>
            </a:r>
          </a:p>
          <a:p>
            <a:pPr lvl="1" algn="just">
              <a:spcBef>
                <a:spcPct val="20000"/>
              </a:spcBef>
              <a:buFontTx/>
              <a:buChar char="•"/>
            </a:pPr>
            <a:r>
              <a:rPr lang="en-US" sz="1200" dirty="0"/>
              <a:t>11-22-1075-00-00az-comment-resolution-SA1 8000s - Part 2</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7778865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D5.0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Conducted 1</a:t>
            </a:r>
            <a:r>
              <a:rPr lang="en-US" baseline="30000" dirty="0"/>
              <a:t>st</a:t>
            </a:r>
            <a:r>
              <a:rPr lang="en-US" dirty="0"/>
              <a:t> SA ballot recirculation.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14 Technical/General comments (see figure).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Total: 65</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Technical: 36</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General: 2</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Editorial: 27</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Aug.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75DF5-D019-CB53-2E69-8F11220C64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7BCB2D-E199-71B9-58C9-8A70221C62F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815D130-2A21-AD3F-2F2A-4D8C476AC9C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02FE869-8BC8-D86C-D233-D772CF756F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5DF8942-BE0F-AF08-722F-0CCC0D1A502C}"/>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10619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SA2 comment resolution status?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2"/>
              </a:rPr>
              <a:t>https://mentor.ieee.org/802.11/dcn/22/11-22-0946-01-00az-cid-resolution-status-for-tgaz-sa1-8000.xlsx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algn="just">
              <a:spcBef>
                <a:spcPct val="20000"/>
              </a:spcBef>
              <a:buFontTx/>
              <a:buChar char="•"/>
            </a:pPr>
            <a:endParaRPr lang="en-US" altLang="en-US" sz="1600" b="0" dirty="0"/>
          </a:p>
          <a:p>
            <a:pPr algn="just">
              <a:spcBef>
                <a:spcPct val="20000"/>
              </a:spcBef>
              <a:buFontTx/>
              <a:buChar char="•"/>
            </a:pPr>
            <a:r>
              <a:rPr lang="en-US" sz="1600" b="0" dirty="0"/>
              <a:t>Review CR submissions: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3"/>
              </a:rPr>
              <a:t>https://mentor.ieee.org/802.11/dcn/22/11-22-1093-00-00az-resolutions-for-5-technical-cids-in-sa1-8000.docx</a:t>
            </a:r>
            <a:r>
              <a:rPr lang="en-US" sz="1800" u="sng" dirty="0">
                <a:solidFill>
                  <a:srgbClr val="0000FF"/>
                </a:solidFill>
                <a:effectLst/>
                <a:latin typeface="Calibri" panose="020F0502020204030204" pitchFamily="34" charset="0"/>
                <a:ea typeface="Times New Roman" panose="02020603050405020304" pitchFamily="18" charset="0"/>
              </a:rPr>
              <a:t> (</a:t>
            </a:r>
            <a:r>
              <a:rPr lang="en-US" sz="1800" u="sng" dirty="0" err="1">
                <a:solidFill>
                  <a:srgbClr val="0000FF"/>
                </a:solidFill>
                <a:effectLst/>
                <a:latin typeface="Calibri" panose="020F0502020204030204" pitchFamily="34" charset="0"/>
                <a:ea typeface="Times New Roman" panose="02020603050405020304" pitchFamily="18" charset="0"/>
              </a:rPr>
              <a:t>roy</a:t>
            </a:r>
            <a:r>
              <a:rPr lang="en-US" sz="1800" u="sng" dirty="0">
                <a:solidFill>
                  <a:srgbClr val="0000FF"/>
                </a:solidFill>
                <a:effectLst/>
                <a:latin typeface="Calibri" panose="020F0502020204030204" pitchFamily="34" charset="0"/>
                <a:ea typeface="Times New Roman" panose="02020603050405020304" pitchFamily="18" charset="0"/>
              </a:rPr>
              <a:t> want)</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4"/>
              </a:rPr>
              <a:t>https://mentor.ieee.org/802.11/dcn/22/11-22-1085-00-00az-resolutions-for-20-editorial-cids-in-sa1-8000.xlsx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lvl="1" algn="just">
              <a:spcBef>
                <a:spcPct val="20000"/>
              </a:spcBef>
              <a:buFontTx/>
              <a:buChar char="•"/>
            </a:pPr>
            <a:r>
              <a:rPr lang="en-US" sz="1800" u="sng" dirty="0">
                <a:solidFill>
                  <a:srgbClr val="0000FF"/>
                </a:solidFill>
                <a:latin typeface="Calibri" panose="020F0502020204030204" pitchFamily="34" charset="0"/>
                <a:hlinkClick r:id="rId5"/>
              </a:rPr>
              <a:t>https://mentor.ieee.org/802.11/dcn/22/11-22-1099-00-00az-sab1-recirc1-cr.docx</a:t>
            </a:r>
            <a:endParaRPr lang="en-US" sz="1800" u="sng" dirty="0">
              <a:solidFill>
                <a:srgbClr val="0000FF"/>
              </a:solidFill>
              <a:latin typeface="Calibri" panose="020F0502020204030204" pitchFamily="34" charset="0"/>
            </a:endParaRPr>
          </a:p>
          <a:p>
            <a:pPr algn="just">
              <a:spcBef>
                <a:spcPct val="20000"/>
              </a:spcBef>
              <a:buFontTx/>
              <a:buChar char="•"/>
            </a:pPr>
            <a:r>
              <a:rPr lang="en-US" b="0" dirty="0" err="1">
                <a:solidFill>
                  <a:srgbClr val="0000FF"/>
                </a:solidFill>
                <a:latin typeface="Calibri" panose="020F0502020204030204" pitchFamily="34" charset="0"/>
              </a:rPr>
              <a:t>AoB</a:t>
            </a:r>
            <a:endParaRPr lang="en-US"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6318451"/>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11-22-0946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r>
                        <a:rPr lang="en-US" sz="1400" kern="1200" dirty="0">
                          <a:solidFill>
                            <a:schemeClr val="dk1"/>
                          </a:solidFill>
                          <a:latin typeface="+mn-lt"/>
                          <a:ea typeface="+mn-ea"/>
                          <a:cs typeface="+mn-cs"/>
                        </a:rPr>
                        <a:t>cid-resolution-status-for-tgaz-sa1-8000</a:t>
                      </a:r>
                    </a:p>
                  </a:txBody>
                  <a:tcPr marT="45712" marB="45712"/>
                </a:tc>
                <a:tc>
                  <a:txBody>
                    <a:bodyPr/>
                    <a:lstStyle/>
                    <a:p>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4"/>
                  </a:ext>
                </a:extLst>
              </a:tr>
              <a:tr h="0">
                <a:tc>
                  <a:txBody>
                    <a:bodyPr/>
                    <a:lstStyle/>
                    <a:p>
                      <a:r>
                        <a:rPr lang="en-US" sz="1400" dirty="0"/>
                        <a:t>11-22-1093</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resolutions-for-5-technical-cids-in-sa1-8000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5"/>
                  </a:ext>
                </a:extLst>
              </a:tr>
              <a:tr h="0">
                <a:tc>
                  <a:txBody>
                    <a:bodyPr/>
                    <a:lstStyle/>
                    <a:p>
                      <a:r>
                        <a:rPr lang="en-US" sz="1400" dirty="0"/>
                        <a:t>11-22-1085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resolutions-for-20-editorial-cids-in-sa1-8000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6"/>
                  </a:ext>
                </a:extLst>
              </a:tr>
              <a:tr h="0">
                <a:tc>
                  <a:txBody>
                    <a:bodyPr/>
                    <a:lstStyle/>
                    <a:p>
                      <a:r>
                        <a:rPr lang="en-US" sz="1400" dirty="0"/>
                        <a:t>11-22-1099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sab1-recirc1-cr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2022 Electronic meeting and teleconferences running between the July and Sep.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hlinkClick r:id="rId4"/>
              </a:rPr>
              <a:t>https://mentor.ieee.org/802.11/dcn/22/11-22-1106-00-00az-editorial-cid-resolutions-final-batch-in-sa1-8000.docx</a:t>
            </a:r>
            <a:endParaRPr lang="en-US" sz="1400" b="0" dirty="0"/>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3</a:t>
            </a:r>
            <a:r>
              <a:rPr lang="en-US" altLang="en-US" sz="1600" b="0" kern="0" baseline="30000" dirty="0"/>
              <a:t>rd* </a:t>
            </a:r>
            <a:r>
              <a:rPr lang="en-US" altLang="en-US" sz="1600" b="0" kern="0" dirty="0"/>
              <a:t>- 13:00-15:00 ET</a:t>
            </a:r>
          </a:p>
          <a:p>
            <a:pPr lvl="1">
              <a:buFont typeface="Arial" panose="020B0604020202020204" pitchFamily="34" charset="0"/>
              <a:buChar char="•"/>
            </a:pPr>
            <a:r>
              <a:rPr lang="en-US" altLang="en-US" sz="1600" b="0" kern="0" dirty="0"/>
              <a:t>August 10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kern="0" dirty="0"/>
              <a:t>August 24</a:t>
            </a:r>
            <a:r>
              <a:rPr lang="en-US" altLang="en-US" sz="1600" kern="0" baseline="30000" dirty="0"/>
              <a:t>th</a:t>
            </a:r>
            <a:r>
              <a:rPr lang="en-US" altLang="en-US" sz="1600" kern="0" dirty="0"/>
              <a:t> - </a:t>
            </a:r>
            <a:r>
              <a:rPr lang="en-US" altLang="en-US" sz="1600" b="0" kern="0" dirty="0"/>
              <a:t> 13:00-15:00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Aug.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Aug.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10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14 Technical and General comments which constitutes  35%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draft D6.0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Aug. 2022</a:t>
            </a:r>
            <a:endParaRPr lang="en-GB" dirty="0"/>
          </a:p>
        </p:txBody>
      </p:sp>
      <p:graphicFrame>
        <p:nvGraphicFramePr>
          <p:cNvPr id="8" name="Chart 7">
            <a:extLst>
              <a:ext uri="{FF2B5EF4-FFF2-40B4-BE49-F238E27FC236}">
                <a16:creationId xmlns:a16="http://schemas.microsoft.com/office/drawing/2014/main" id="{ACE495C2-D59C-3F6D-16B9-DDE94A3F4F1B}"/>
              </a:ext>
            </a:extLst>
          </p:cNvPr>
          <p:cNvGraphicFramePr/>
          <p:nvPr>
            <p:extLst>
              <p:ext uri="{D42A27DB-BD31-4B8C-83A1-F6EECF244321}">
                <p14:modId xmlns:p14="http://schemas.microsoft.com/office/powerpoint/2010/main" val="1165789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July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p:txBody>
          <a:bodyPr/>
          <a:lstStyle/>
          <a:p>
            <a:r>
              <a:rPr lang="en-US" dirty="0"/>
              <a:t>August 3</a:t>
            </a:r>
            <a:r>
              <a:rPr lang="en-US" baseline="30000" dirty="0"/>
              <a:t>rd</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a:xfrm>
            <a:off x="914401" y="1740573"/>
            <a:ext cx="10361084" cy="41132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0" dirty="0"/>
              <a:t>Review assignment status 11-22-946 (Roy Want) – 5min</a:t>
            </a:r>
          </a:p>
          <a:p>
            <a:pPr algn="just">
              <a:spcBef>
                <a:spcPct val="20000"/>
              </a:spcBef>
              <a:buFontTx/>
              <a:buChar char="•"/>
            </a:pPr>
            <a:r>
              <a:rPr lang="en-US" sz="1800" b="0" kern="0" dirty="0"/>
              <a:t>Review CR submissions:</a:t>
            </a:r>
          </a:p>
          <a:p>
            <a:pPr lvl="1" algn="just">
              <a:spcBef>
                <a:spcPct val="20000"/>
              </a:spcBef>
              <a:buFontTx/>
              <a:buChar char="•"/>
            </a:pPr>
            <a:r>
              <a:rPr lang="en-US" sz="1400" b="0" kern="0" dirty="0"/>
              <a:t>11-22-1167 Proposed resolution for 1 CID of 11az SAB recirc #1 (Qi Wang) – 15 min</a:t>
            </a:r>
          </a:p>
          <a:p>
            <a:pPr algn="just">
              <a:spcBef>
                <a:spcPct val="20000"/>
              </a:spcBef>
              <a:buFontTx/>
              <a:buChar char="•"/>
            </a:pPr>
            <a:r>
              <a:rPr lang="en-US" sz="1800" b="0" dirty="0"/>
              <a:t>CR as a group (as time permits).</a:t>
            </a:r>
            <a:endParaRPr lang="en-US" sz="1800" b="0" kern="0" dirty="0"/>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46012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0190802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11-22-946</a:t>
                      </a:r>
                    </a:p>
                  </a:txBody>
                  <a:tcPr marT="45712" marB="45712"/>
                </a:tc>
                <a:tc>
                  <a:txBody>
                    <a:bodyPr/>
                    <a:lstStyle/>
                    <a:p>
                      <a:r>
                        <a:rPr lang="en-US" sz="1400" dirty="0"/>
                        <a:t>Roy Want</a:t>
                      </a:r>
                    </a:p>
                  </a:txBody>
                  <a:tcPr marT="45712" marB="45712"/>
                </a:tc>
                <a:tc>
                  <a:txBody>
                    <a:bodyPr/>
                    <a:lstStyle/>
                    <a:p>
                      <a:r>
                        <a:rPr lang="en-US" sz="1400" dirty="0"/>
                        <a:t>Cid resolution status for </a:t>
                      </a:r>
                      <a:r>
                        <a:rPr lang="en-US" sz="1400" dirty="0" err="1"/>
                        <a:t>tgaz</a:t>
                      </a:r>
                      <a:r>
                        <a:rPr lang="en-US" sz="1400" dirty="0"/>
                        <a:t> sa1 8000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r>
                        <a:rPr lang="en-US" sz="1400" kern="1200" dirty="0">
                          <a:solidFill>
                            <a:schemeClr val="dk1"/>
                          </a:solidFill>
                          <a:latin typeface="+mn-lt"/>
                          <a:ea typeface="+mn-ea"/>
                          <a:cs typeface="+mn-cs"/>
                        </a:rPr>
                        <a:t>11-22-1167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 for 1 CID of 11az SAB recirc #1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2304655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491764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701370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August 10</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August 17</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August 24</a:t>
            </a:r>
            <a:r>
              <a:rPr lang="en-US" altLang="en-US" sz="2000" b="0" kern="0" baseline="30000" dirty="0"/>
              <a:t>th</a:t>
            </a:r>
            <a:r>
              <a:rPr lang="en-US" altLang="en-US" sz="2000" b="0" kern="0" dirty="0"/>
              <a:t> -  13:00-15:00 ET</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1942137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489020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499181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a:xfrm>
            <a:off x="914401" y="685802"/>
            <a:ext cx="10361084" cy="433144"/>
          </a:xfrm>
        </p:spPr>
        <p:txBody>
          <a:bodyPr/>
          <a:lstStyle/>
          <a:p>
            <a:r>
              <a:rPr lang="en-US" dirty="0"/>
              <a:t>August 10</a:t>
            </a:r>
            <a:r>
              <a:rPr lang="en-US" baseline="30000" dirty="0"/>
              <a:t>th</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a:xfrm>
            <a:off x="263352" y="1340769"/>
            <a:ext cx="11737304" cy="4513018"/>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altLang="en-US" sz="1800" b="0" dirty="0"/>
              <a:t>11-22-946 Update on CR status (Roy Want) (5min)</a:t>
            </a:r>
          </a:p>
          <a:p>
            <a:pPr algn="just">
              <a:spcBef>
                <a:spcPct val="20000"/>
              </a:spcBef>
              <a:buFontTx/>
              <a:buChar char="•"/>
            </a:pPr>
            <a:r>
              <a:rPr lang="en-US" sz="1800" b="0" kern="0" dirty="0"/>
              <a:t>Review CR submissions:</a:t>
            </a:r>
          </a:p>
          <a:p>
            <a:pPr lvl="1" algn="just">
              <a:spcBef>
                <a:spcPct val="20000"/>
              </a:spcBef>
              <a:buFontTx/>
              <a:buChar char="•"/>
            </a:pPr>
            <a:r>
              <a:rPr lang="en-US" sz="1400" b="0" kern="0" dirty="0"/>
              <a:t>11-22-1256 SAB2 Group CR 20220803 meeting (Jonathan Segev) (10min)</a:t>
            </a:r>
          </a:p>
          <a:p>
            <a:pPr lvl="1" algn="just">
              <a:spcBef>
                <a:spcPct val="20000"/>
              </a:spcBef>
              <a:buFontTx/>
              <a:buChar char="•"/>
            </a:pPr>
            <a:r>
              <a:rPr lang="en-US" sz="1400" dirty="0"/>
              <a:t>11-22-1304 SAB2 Phase Shift TOA Feedback CR (Erik Lindskog) (10min)</a:t>
            </a:r>
          </a:p>
          <a:p>
            <a:pPr lvl="1" algn="just">
              <a:spcBef>
                <a:spcPct val="20000"/>
              </a:spcBef>
              <a:buFontTx/>
              <a:buChar char="•"/>
            </a:pPr>
            <a:r>
              <a:rPr lang="en-US" sz="1400" b="0" kern="0" dirty="0"/>
              <a:t>11-22-1323 Comment resolution SA1 8000s part 2 (Christian Berger) (as time permits)</a:t>
            </a:r>
          </a:p>
          <a:p>
            <a:pPr algn="just">
              <a:spcBef>
                <a:spcPct val="20000"/>
              </a:spcBef>
              <a:buFontTx/>
              <a:buChar char="•"/>
            </a:pPr>
            <a:r>
              <a:rPr lang="en-US" sz="1800" b="0" dirty="0"/>
              <a:t>CR as a group (as time permits).</a:t>
            </a:r>
            <a:endParaRPr lang="en-US" sz="1800" b="0" kern="0" dirty="0"/>
          </a:p>
          <a:p>
            <a:pPr algn="just">
              <a:spcBef>
                <a:spcPct val="20000"/>
              </a:spcBef>
              <a:buFontTx/>
              <a:buChar char="•"/>
            </a:pPr>
            <a:r>
              <a:rPr lang="en-US" sz="1800" b="0" kern="0" dirty="0"/>
              <a:t>Consider SA ballot recirculation based on 11-22-898 CR DB (pending CR completion)</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695587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26609459"/>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11-22-1256</a:t>
                      </a:r>
                    </a:p>
                  </a:txBody>
                  <a:tcPr marT="45712" marB="45712"/>
                </a:tc>
                <a:tc>
                  <a:txBody>
                    <a:bodyPr/>
                    <a:lstStyle/>
                    <a:p>
                      <a:r>
                        <a:rPr lang="en-US" sz="1400" kern="1200" dirty="0">
                          <a:solidFill>
                            <a:schemeClr val="dk1"/>
                          </a:solidFill>
                          <a:latin typeface="+mn-lt"/>
                          <a:ea typeface="+mn-ea"/>
                          <a:cs typeface="+mn-cs"/>
                        </a:rPr>
                        <a:t>Jonathan Segev</a:t>
                      </a:r>
                      <a:endParaRPr lang="en-US" sz="1400" dirty="0"/>
                    </a:p>
                  </a:txBody>
                  <a:tcPr marT="45712" marB="45712"/>
                </a:tc>
                <a:tc>
                  <a:txBody>
                    <a:bodyPr/>
                    <a:lstStyle/>
                    <a:p>
                      <a:r>
                        <a:rPr lang="en-US" sz="1400" dirty="0"/>
                        <a:t>SAB2 Group CR 20220803 meeting </a:t>
                      </a:r>
                    </a:p>
                  </a:txBody>
                  <a:tcPr marT="45712" marB="45712"/>
                </a:tc>
                <a:tc>
                  <a:txBody>
                    <a:bodyPr/>
                    <a:lstStyle/>
                    <a:p>
                      <a:r>
                        <a:rPr lang="en-US" sz="1400"/>
                        <a:t>CR</a:t>
                      </a:r>
                      <a:endParaRPr lang="en-US" sz="1400" dirty="0"/>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r>
                        <a:rPr lang="en-US" sz="1400" kern="1200" dirty="0">
                          <a:solidFill>
                            <a:schemeClr val="dk1"/>
                          </a:solidFill>
                          <a:latin typeface="+mn-lt"/>
                          <a:ea typeface="+mn-ea"/>
                          <a:cs typeface="+mn-cs"/>
                        </a:rPr>
                        <a:t>11-22-946</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2 CR Status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dirty="0"/>
                        <a:t>11-22-1304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SAB2 Phase Shift TOA Feedback CR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880534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046912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7687856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August 17</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August 24</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Sep. </a:t>
            </a:r>
            <a:r>
              <a:rPr lang="en-US" altLang="en-US" sz="2000" b="0" kern="0"/>
              <a:t>7</a:t>
            </a:r>
            <a:r>
              <a:rPr lang="en-US" altLang="en-US" sz="2000" b="0" kern="0" baseline="30000"/>
              <a:t>th</a:t>
            </a:r>
            <a:r>
              <a:rPr lang="en-US" altLang="en-US" sz="2000" b="0" kern="0"/>
              <a:t> 	– 	13:00 – 15:00 ET*</a:t>
            </a: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9020087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771551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914134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a:xfrm>
            <a:off x="914401" y="685802"/>
            <a:ext cx="10361084" cy="433144"/>
          </a:xfrm>
        </p:spPr>
        <p:txBody>
          <a:bodyPr/>
          <a:lstStyle/>
          <a:p>
            <a:r>
              <a:rPr lang="en-US" dirty="0"/>
              <a:t>August 17</a:t>
            </a:r>
            <a:r>
              <a:rPr lang="en-US" baseline="30000" dirty="0"/>
              <a:t>th</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a:xfrm>
            <a:off x="263352" y="1340769"/>
            <a:ext cx="11737304" cy="4513018"/>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altLang="en-US" sz="1800" b="0" dirty="0"/>
              <a:t>Update on draft status and next steps (Chair/Editors) (5min)</a:t>
            </a:r>
          </a:p>
          <a:p>
            <a:pPr algn="just">
              <a:spcBef>
                <a:spcPct val="20000"/>
              </a:spcBef>
              <a:buFontTx/>
              <a:buChar char="•"/>
            </a:pPr>
            <a:r>
              <a:rPr lang="en-US" sz="1800" b="0" kern="0" dirty="0"/>
              <a:t>320MHz Ranging discussion Topics:</a:t>
            </a:r>
          </a:p>
          <a:p>
            <a:pPr lvl="1" algn="just">
              <a:spcBef>
                <a:spcPct val="20000"/>
              </a:spcBef>
              <a:buFontTx/>
              <a:buChar char="•"/>
            </a:pPr>
            <a:r>
              <a:rPr lang="en-US" sz="1400" dirty="0"/>
              <a:t>11-22-1325 320MHz Ranging Draft PAR review (Ali Raissinia)</a:t>
            </a:r>
            <a:endParaRPr lang="en-US" sz="1400" b="0" kern="0" dirty="0"/>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967234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0612401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248980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89A0B-2D31-499D-B0A7-EBB3C0774275}"/>
              </a:ext>
            </a:extLst>
          </p:cNvPr>
          <p:cNvSpPr>
            <a:spLocks noGrp="1"/>
          </p:cNvSpPr>
          <p:nvPr>
            <p:ph type="title"/>
          </p:nvPr>
        </p:nvSpPr>
        <p:spPr>
          <a:xfrm>
            <a:off x="914401" y="685801"/>
            <a:ext cx="10361084" cy="654967"/>
          </a:xfrm>
        </p:spPr>
        <p:txBody>
          <a:bodyPr/>
          <a:lstStyle/>
          <a:p>
            <a:r>
              <a:rPr lang="en-US" dirty="0"/>
              <a:t>P802.11az Project Status Going FWD</a:t>
            </a:r>
          </a:p>
        </p:txBody>
      </p:sp>
      <p:sp>
        <p:nvSpPr>
          <p:cNvPr id="3" name="Content Placeholder 2">
            <a:extLst>
              <a:ext uri="{FF2B5EF4-FFF2-40B4-BE49-F238E27FC236}">
                <a16:creationId xmlns:a16="http://schemas.microsoft.com/office/drawing/2014/main" id="{E1F6A592-FDA8-496E-B01E-83A168961486}"/>
              </a:ext>
            </a:extLst>
          </p:cNvPr>
          <p:cNvSpPr>
            <a:spLocks noGrp="1"/>
          </p:cNvSpPr>
          <p:nvPr>
            <p:ph idx="1"/>
          </p:nvPr>
        </p:nvSpPr>
        <p:spPr>
          <a:xfrm>
            <a:off x="914401" y="1340769"/>
            <a:ext cx="10361084" cy="4753646"/>
          </a:xfrm>
        </p:spPr>
        <p:txBody>
          <a:bodyPr/>
          <a:lstStyle/>
          <a:p>
            <a:pPr>
              <a:buFont typeface="Arial" panose="020B0604020202020204" pitchFamily="34" charset="0"/>
              <a:buChar char="•"/>
            </a:pPr>
            <a:r>
              <a:rPr lang="en-US" dirty="0"/>
              <a:t>Editors are in the process of compiling draft 6.0 expected soon.</a:t>
            </a:r>
          </a:p>
          <a:p>
            <a:pPr>
              <a:buFont typeface="Arial" panose="020B0604020202020204" pitchFamily="34" charset="0"/>
              <a:buChar char="•"/>
            </a:pPr>
            <a:r>
              <a:rPr lang="en-US" dirty="0"/>
              <a:t>Once available will go into 2</a:t>
            </a:r>
            <a:r>
              <a:rPr lang="en-US" baseline="30000" dirty="0"/>
              <a:t>nd</a:t>
            </a:r>
            <a:r>
              <a:rPr lang="en-US" dirty="0"/>
              <a:t> SA recirculation.</a:t>
            </a:r>
          </a:p>
          <a:p>
            <a:pPr>
              <a:buFont typeface="Arial" panose="020B0604020202020204" pitchFamily="34" charset="0"/>
              <a:buChar char="•"/>
            </a:pPr>
            <a:r>
              <a:rPr lang="en-US" dirty="0"/>
              <a:t>Valid comments for this draft:</a:t>
            </a:r>
          </a:p>
          <a:p>
            <a:pPr lvl="1">
              <a:buFont typeface="Arial" panose="020B0604020202020204" pitchFamily="34" charset="0"/>
              <a:buChar char="•"/>
            </a:pPr>
            <a:r>
              <a:rPr lang="en-US" dirty="0"/>
              <a:t>Text that was technically changed from previous draft.</a:t>
            </a:r>
          </a:p>
          <a:p>
            <a:pPr>
              <a:buFont typeface="Arial" panose="020B0604020202020204" pitchFamily="34" charset="0"/>
              <a:buChar char="•"/>
            </a:pPr>
            <a:endParaRPr lang="en-US" dirty="0"/>
          </a:p>
          <a:p>
            <a:pPr>
              <a:buFont typeface="Arial" panose="020B0604020202020204" pitchFamily="34" charset="0"/>
              <a:buChar char="•"/>
            </a:pPr>
            <a:r>
              <a:rPr lang="en-US" dirty="0"/>
              <a:t>D6.0 may be the last draft.</a:t>
            </a:r>
          </a:p>
          <a:p>
            <a:pPr>
              <a:buFont typeface="Arial" panose="020B0604020202020204" pitchFamily="34" charset="0"/>
              <a:buChar char="•"/>
            </a:pPr>
            <a:r>
              <a:rPr lang="en-US" dirty="0"/>
              <a:t>Next steps:</a:t>
            </a:r>
          </a:p>
          <a:p>
            <a:pPr lvl="1">
              <a:buFont typeface="Arial" panose="020B0604020202020204" pitchFamily="34" charset="0"/>
              <a:buChar char="•"/>
            </a:pPr>
            <a:r>
              <a:rPr lang="en-US" dirty="0"/>
              <a:t>Once there’s a recirculated unchanged draft, request EC approval to move to </a:t>
            </a:r>
            <a:r>
              <a:rPr lang="en-US" dirty="0" err="1"/>
              <a:t>REVcom</a:t>
            </a:r>
            <a:r>
              <a:rPr lang="en-US" dirty="0"/>
              <a:t>.</a:t>
            </a:r>
          </a:p>
          <a:p>
            <a:pPr lvl="1">
              <a:buFont typeface="Arial" panose="020B0604020202020204" pitchFamily="34" charset="0"/>
              <a:buChar char="•"/>
            </a:pPr>
            <a:r>
              <a:rPr lang="en-US" dirty="0" err="1"/>
              <a:t>REVcom</a:t>
            </a:r>
            <a:r>
              <a:rPr lang="en-US" dirty="0"/>
              <a:t> process the draft and make recommendation to SA Board.</a:t>
            </a:r>
          </a:p>
          <a:p>
            <a:pPr lvl="1">
              <a:buFont typeface="Arial" panose="020B0604020202020204" pitchFamily="34" charset="0"/>
              <a:buChar char="•"/>
            </a:pPr>
            <a:r>
              <a:rPr lang="en-US" dirty="0"/>
              <a:t>Board considers publication request.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34F69D0-3FB8-4B11-90A2-A9EF3111FA01}"/>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2BE6082-7F7A-46F5-A670-7593C069BA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B62106-D5AB-4173-88E2-97D6C07FF2AD}"/>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884212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11002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98112665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a:t>August </a:t>
            </a:r>
            <a:r>
              <a:rPr lang="en-US" altLang="en-US" sz="2000" b="0" kern="0" dirty="0"/>
              <a:t>24</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September 7</a:t>
            </a:r>
            <a:r>
              <a:rPr lang="en-US" altLang="en-US" sz="2000" b="0" kern="0" baseline="30000" dirty="0"/>
              <a:t>th</a:t>
            </a:r>
            <a:r>
              <a:rPr lang="en-US" altLang="en-US" sz="2000" b="0" kern="0" dirty="0"/>
              <a:t> - 13:00 – 15:00 ET</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769416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575051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4963771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110257</TotalTime>
  <Words>7021</Words>
  <Application>Microsoft Office PowerPoint</Application>
  <PresentationFormat>Widescreen</PresentationFormat>
  <Paragraphs>1116</Paragraphs>
  <Slides>82</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82</vt:i4>
      </vt:variant>
    </vt:vector>
  </HeadingPairs>
  <TitlesOfParts>
    <vt:vector size="90" baseType="lpstr">
      <vt:lpstr>Arial</vt:lpstr>
      <vt:lpstr>Calibri</vt:lpstr>
      <vt:lpstr>Monotype Sorts</vt:lpstr>
      <vt:lpstr>Montserrat</vt:lpstr>
      <vt:lpstr>Times</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PowerPoint Presentation</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Hybrid Plenary Meeting Week Agenda</vt:lpstr>
      <vt:lpstr>Submission List for the week</vt:lpstr>
      <vt:lpstr>IEEE Electronic Meeting Week – July 11th </vt:lpstr>
      <vt:lpstr>Submission List for the July 11th meeting</vt:lpstr>
      <vt:lpstr>TGaz Next Generation Positioning</vt:lpstr>
      <vt:lpstr>Motion to adopt text</vt:lpstr>
      <vt:lpstr>Document 11-22-1071r0</vt:lpstr>
      <vt:lpstr>Review Submissions</vt:lpstr>
      <vt:lpstr>PowerPoint Presentation</vt:lpstr>
      <vt:lpstr>IEEE Electronic Meeting slot – July 12th</vt:lpstr>
      <vt:lpstr>Submission List for the July. 12th meeting</vt:lpstr>
      <vt:lpstr>11-22-1085-01-00az-resolutions-for-20-editorial-cids-in-sa1-8000</vt:lpstr>
      <vt:lpstr>11-22-1093 </vt:lpstr>
      <vt:lpstr>11-22-1099 </vt:lpstr>
      <vt:lpstr>PowerPoint Presentation</vt:lpstr>
      <vt:lpstr>PowerPoint Presentation</vt:lpstr>
      <vt:lpstr>IEEE Electronic Meeting Week – July 14th </vt:lpstr>
      <vt:lpstr>11-22-1106</vt:lpstr>
      <vt:lpstr>11-22-1138</vt:lpstr>
      <vt:lpstr>11-22-1022</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August 3rd TGaz CRC Telecon</vt:lpstr>
      <vt:lpstr>Submission List for the March 29th meeting</vt:lpstr>
      <vt:lpstr>Review Submissions</vt:lpstr>
      <vt:lpstr>Submission pipeline</vt:lpstr>
      <vt:lpstr>Scheduled TGaz CRC telecons</vt:lpstr>
      <vt:lpstr>PowerPoint Presentation</vt:lpstr>
      <vt:lpstr>PowerPoint Presentation</vt:lpstr>
      <vt:lpstr>August 10th TGaz CRC Telecon</vt:lpstr>
      <vt:lpstr>Submission List for the March 29th meeting</vt:lpstr>
      <vt:lpstr>Review Submissions</vt:lpstr>
      <vt:lpstr>Submission pipeline</vt:lpstr>
      <vt:lpstr>Scheduled TGaz CRC telecons</vt:lpstr>
      <vt:lpstr>PowerPoint Presentation</vt:lpstr>
      <vt:lpstr>PowerPoint Presentation</vt:lpstr>
      <vt:lpstr>August 17th TGaz CRC Telecon</vt:lpstr>
      <vt:lpstr>Submission List for the March 29th meeting</vt:lpstr>
      <vt:lpstr>P802.11az Project Status Going FWD</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718</cp:revision>
  <cp:lastPrinted>1601-01-01T00:00:00Z</cp:lastPrinted>
  <dcterms:created xsi:type="dcterms:W3CDTF">2018-08-06T10:28:59Z</dcterms:created>
  <dcterms:modified xsi:type="dcterms:W3CDTF">2022-08-15T21:28:52Z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