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2490" r:id="rId51"/>
    <p:sldId id="2491" r:id="rId52"/>
    <p:sldId id="2492" r:id="rId53"/>
    <p:sldId id="2493" r:id="rId54"/>
    <p:sldId id="2494" r:id="rId55"/>
    <p:sldId id="2495" r:id="rId56"/>
    <p:sldId id="2496" r:id="rId57"/>
    <p:sldId id="2518" r:id="rId58"/>
    <p:sldId id="2519" r:id="rId59"/>
    <p:sldId id="2520" r:id="rId60"/>
    <p:sldId id="2521" r:id="rId61"/>
    <p:sldId id="2522" r:id="rId62"/>
    <p:sldId id="2523" r:id="rId63"/>
    <p:sldId id="2524" r:id="rId64"/>
    <p:sldId id="315" r:id="rId65"/>
    <p:sldId id="312" r:id="rId66"/>
    <p:sldId id="318" r:id="rId67"/>
    <p:sldId id="472" r:id="rId68"/>
    <p:sldId id="473" r:id="rId69"/>
    <p:sldId id="474" r:id="rId70"/>
    <p:sldId id="480" r:id="rId71"/>
    <p:sldId id="259" r:id="rId72"/>
    <p:sldId id="260" r:id="rId73"/>
    <p:sldId id="261" r:id="rId74"/>
    <p:sldId id="2525" r:id="rId7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Aug. 3rd TGaz Telecon" id="{7BF623C2-8998-4981-B6E4-933D5AA8DB52}">
          <p14:sldIdLst>
            <p14:sldId id="2490"/>
            <p14:sldId id="2491"/>
            <p14:sldId id="2492"/>
            <p14:sldId id="2493"/>
            <p14:sldId id="2494"/>
            <p14:sldId id="2495"/>
            <p14:sldId id="2496"/>
          </p14:sldIdLst>
        </p14:section>
        <p14:section name="Aug. 10th TGaz Telecon" id="{45F7E917-EB9E-431E-A0AE-E2B3DECB6668}">
          <p14:sldIdLst>
            <p14:sldId id="2518"/>
            <p14:sldId id="2519"/>
            <p14:sldId id="2520"/>
            <p14:sldId id="2521"/>
            <p14:sldId id="2522"/>
            <p14:sldId id="2523"/>
            <p14:sldId id="2524"/>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03257C-E7AE-4669-95DC-EDA361EB3CB2}" v="5" dt="2022-08-10T16:57:41.13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121" d="100"/>
          <a:sy n="121" d="100"/>
        </p:scale>
        <p:origin x="108" y="15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81C584-82C2-4C12-A7D1-175811B2FE2E}"/>
    <pc:docChg chg="undo custSel addSld modSld modMainMaster addSection modSection">
      <pc:chgData name="Segev, Jonathan" userId="7c67a1b0-8725-4553-8055-0888dbcaef94" providerId="ADAL" clId="{9E81C584-82C2-4C12-A7D1-175811B2FE2E}" dt="2022-08-03T17:15:03.603" v="163" actId="1076"/>
      <pc:docMkLst>
        <pc:docMk/>
      </pc:docMkLst>
      <pc:sldChg chg="modSp mod">
        <pc:chgData name="Segev, Jonathan" userId="7c67a1b0-8725-4553-8055-0888dbcaef94" providerId="ADAL" clId="{9E81C584-82C2-4C12-A7D1-175811B2FE2E}" dt="2022-08-02T21:21:13.518" v="1" actId="20577"/>
        <pc:sldMkLst>
          <pc:docMk/>
          <pc:sldMk cId="0" sldId="256"/>
        </pc:sldMkLst>
        <pc:spChg chg="mod">
          <ac:chgData name="Segev, Jonathan" userId="7c67a1b0-8725-4553-8055-0888dbcaef94" providerId="ADAL" clId="{9E81C584-82C2-4C12-A7D1-175811B2FE2E}" dt="2022-08-02T21:21:13.518" v="1" actId="20577"/>
          <ac:spMkLst>
            <pc:docMk/>
            <pc:sldMk cId="0" sldId="256"/>
            <ac:spMk id="3074" creationId="{00000000-0000-0000-0000-000000000000}"/>
          </ac:spMkLst>
        </pc:spChg>
      </pc:sldChg>
      <pc:sldChg chg="modSp add mod">
        <pc:chgData name="Segev, Jonathan" userId="7c67a1b0-8725-4553-8055-0888dbcaef94" providerId="ADAL" clId="{9E81C584-82C2-4C12-A7D1-175811B2FE2E}" dt="2022-08-03T17:15:03.603" v="163" actId="1076"/>
        <pc:sldMkLst>
          <pc:docMk/>
          <pc:sldMk cId="264601234" sldId="2490"/>
        </pc:sldMkLst>
        <pc:spChg chg="mod">
          <ac:chgData name="Segev, Jonathan" userId="7c67a1b0-8725-4553-8055-0888dbcaef94" providerId="ADAL" clId="{9E81C584-82C2-4C12-A7D1-175811B2FE2E}" dt="2022-08-02T21:42:24.687" v="30" actId="6549"/>
          <ac:spMkLst>
            <pc:docMk/>
            <pc:sldMk cId="264601234" sldId="2490"/>
            <ac:spMk id="2" creationId="{5219D46F-A203-4C1F-BF20-821102ADBB63}"/>
          </ac:spMkLst>
        </pc:spChg>
        <pc:spChg chg="mod">
          <ac:chgData name="Segev, Jonathan" userId="7c67a1b0-8725-4553-8055-0888dbcaef94" providerId="ADAL" clId="{9E81C584-82C2-4C12-A7D1-175811B2FE2E}" dt="2022-08-03T17:15:03.603" v="163" actId="1076"/>
          <ac:spMkLst>
            <pc:docMk/>
            <pc:sldMk cId="264601234" sldId="2490"/>
            <ac:spMk id="3" creationId="{F4D00181-D564-40D1-8CF1-809231FD3074}"/>
          </ac:spMkLst>
        </pc:spChg>
      </pc:sldChg>
      <pc:sldChg chg="modSp add mod">
        <pc:chgData name="Segev, Jonathan" userId="7c67a1b0-8725-4553-8055-0888dbcaef94" providerId="ADAL" clId="{9E81C584-82C2-4C12-A7D1-175811B2FE2E}" dt="2022-08-02T21:50:53.481" v="124"/>
        <pc:sldMkLst>
          <pc:docMk/>
          <pc:sldMk cId="4230465547" sldId="2491"/>
        </pc:sldMkLst>
        <pc:graphicFrameChg chg="mod modGraphic">
          <ac:chgData name="Segev, Jonathan" userId="7c67a1b0-8725-4553-8055-0888dbcaef94" providerId="ADAL" clId="{9E81C584-82C2-4C12-A7D1-175811B2FE2E}" dt="2022-08-02T21:50:53.481" v="124"/>
          <ac:graphicFrameMkLst>
            <pc:docMk/>
            <pc:sldMk cId="4230465547" sldId="2491"/>
            <ac:graphicFrameMk id="7" creationId="{00000000-0000-0000-0000-000000000000}"/>
          </ac:graphicFrameMkLst>
        </pc:graphicFrameChg>
      </pc:sldChg>
      <pc:sldChg chg="add">
        <pc:chgData name="Segev, Jonathan" userId="7c67a1b0-8725-4553-8055-0888dbcaef94" providerId="ADAL" clId="{9E81C584-82C2-4C12-A7D1-175811B2FE2E}" dt="2022-08-02T21:41:59.346" v="11"/>
        <pc:sldMkLst>
          <pc:docMk/>
          <pc:sldMk cId="2549176492" sldId="2492"/>
        </pc:sldMkLst>
      </pc:sldChg>
      <pc:sldChg chg="add">
        <pc:chgData name="Segev, Jonathan" userId="7c67a1b0-8725-4553-8055-0888dbcaef94" providerId="ADAL" clId="{9E81C584-82C2-4C12-A7D1-175811B2FE2E}" dt="2022-08-02T21:41:59.346" v="11"/>
        <pc:sldMkLst>
          <pc:docMk/>
          <pc:sldMk cId="2970137088" sldId="2493"/>
        </pc:sldMkLst>
      </pc:sldChg>
      <pc:sldChg chg="modSp add mod">
        <pc:chgData name="Segev, Jonathan" userId="7c67a1b0-8725-4553-8055-0888dbcaef94" providerId="ADAL" clId="{9E81C584-82C2-4C12-A7D1-175811B2FE2E}" dt="2022-08-02T21:52:42.877" v="133" actId="113"/>
        <pc:sldMkLst>
          <pc:docMk/>
          <pc:sldMk cId="1194213713" sldId="2494"/>
        </pc:sldMkLst>
        <pc:spChg chg="mod">
          <ac:chgData name="Segev, Jonathan" userId="7c67a1b0-8725-4553-8055-0888dbcaef94" providerId="ADAL" clId="{9E81C584-82C2-4C12-A7D1-175811B2FE2E}" dt="2022-08-02T21:52:42.877" v="133" actId="113"/>
          <ac:spMkLst>
            <pc:docMk/>
            <pc:sldMk cId="1194213713" sldId="2494"/>
            <ac:spMk id="8" creationId="{CC5B7EB9-3DEF-4981-89A9-614127FF9327}"/>
          </ac:spMkLst>
        </pc:spChg>
      </pc:sldChg>
      <pc:sldChg chg="add">
        <pc:chgData name="Segev, Jonathan" userId="7c67a1b0-8725-4553-8055-0888dbcaef94" providerId="ADAL" clId="{9E81C584-82C2-4C12-A7D1-175811B2FE2E}" dt="2022-08-02T21:41:59.346" v="11"/>
        <pc:sldMkLst>
          <pc:docMk/>
          <pc:sldMk cId="148902090" sldId="2495"/>
        </pc:sldMkLst>
      </pc:sldChg>
      <pc:sldChg chg="add">
        <pc:chgData name="Segev, Jonathan" userId="7c67a1b0-8725-4553-8055-0888dbcaef94" providerId="ADAL" clId="{9E81C584-82C2-4C12-A7D1-175811B2FE2E}" dt="2022-08-02T21:41:59.346" v="11"/>
        <pc:sldMkLst>
          <pc:docMk/>
          <pc:sldMk cId="3749918163" sldId="2496"/>
        </pc:sldMkLst>
      </pc:sldChg>
      <pc:sldMasterChg chg="modSp mod">
        <pc:chgData name="Segev, Jonathan" userId="7c67a1b0-8725-4553-8055-0888dbcaef94" providerId="ADAL" clId="{9E81C584-82C2-4C12-A7D1-175811B2FE2E}" dt="2022-08-02T21:21:32.913" v="8" actId="20577"/>
        <pc:sldMasterMkLst>
          <pc:docMk/>
          <pc:sldMasterMk cId="0" sldId="2147483648"/>
        </pc:sldMasterMkLst>
        <pc:spChg chg="mod">
          <ac:chgData name="Segev, Jonathan" userId="7c67a1b0-8725-4553-8055-0888dbcaef94" providerId="ADAL" clId="{9E81C584-82C2-4C12-A7D1-175811B2FE2E}" dt="2022-08-02T21:21:32.913" v="8" actId="20577"/>
          <ac:spMkLst>
            <pc:docMk/>
            <pc:sldMasterMk cId="0" sldId="2147483648"/>
            <ac:spMk id="10" creationId="{00000000-0000-0000-0000-000000000000}"/>
          </ac:spMkLst>
        </pc:spChg>
        <pc:spChg chg="mod">
          <ac:chgData name="Segev, Jonathan" userId="7c67a1b0-8725-4553-8055-0888dbcaef94" providerId="ADAL" clId="{9E81C584-82C2-4C12-A7D1-175811B2FE2E}" dt="2022-08-02T21:21:29.932" v="6" actId="20577"/>
          <ac:spMkLst>
            <pc:docMk/>
            <pc:sldMasterMk cId="0" sldId="2147483648"/>
            <ac:spMk id="1027" creationId="{00000000-0000-0000-0000-000000000000}"/>
          </ac:spMkLst>
        </pc:spChg>
      </pc:sldMasterChg>
    </pc:docChg>
  </pc:docChgLst>
  <pc:docChgLst>
    <pc:chgData name="Segev, Jonathan" userId="7c67a1b0-8725-4553-8055-0888dbcaef94" providerId="ADAL" clId="{5C03257C-E7AE-4669-95DC-EDA361EB3CB2}"/>
    <pc:docChg chg="undo redo custSel addSld modSld modMainMaster addSection modSection">
      <pc:chgData name="Segev, Jonathan" userId="7c67a1b0-8725-4553-8055-0888dbcaef94" providerId="ADAL" clId="{5C03257C-E7AE-4669-95DC-EDA361EB3CB2}" dt="2022-08-10T18:58:14.319" v="393" actId="20577"/>
      <pc:docMkLst>
        <pc:docMk/>
      </pc:docMkLst>
      <pc:sldChg chg="modSp mod">
        <pc:chgData name="Segev, Jonathan" userId="7c67a1b0-8725-4553-8055-0888dbcaef94" providerId="ADAL" clId="{5C03257C-E7AE-4669-95DC-EDA361EB3CB2}" dt="2022-08-08T18:22:10.453" v="1" actId="20577"/>
        <pc:sldMkLst>
          <pc:docMk/>
          <pc:sldMk cId="0" sldId="256"/>
        </pc:sldMkLst>
        <pc:spChg chg="mod">
          <ac:chgData name="Segev, Jonathan" userId="7c67a1b0-8725-4553-8055-0888dbcaef94" providerId="ADAL" clId="{5C03257C-E7AE-4669-95DC-EDA361EB3CB2}" dt="2022-08-08T18:22:10.453" v="1" actId="20577"/>
          <ac:spMkLst>
            <pc:docMk/>
            <pc:sldMk cId="0" sldId="256"/>
            <ac:spMk id="3074" creationId="{00000000-0000-0000-0000-000000000000}"/>
          </ac:spMkLst>
        </pc:spChg>
      </pc:sldChg>
      <pc:sldChg chg="modSp add mod">
        <pc:chgData name="Segev, Jonathan" userId="7c67a1b0-8725-4553-8055-0888dbcaef94" providerId="ADAL" clId="{5C03257C-E7AE-4669-95DC-EDA361EB3CB2}" dt="2022-08-10T17:14:55.689" v="352" actId="14100"/>
        <pc:sldMkLst>
          <pc:docMk/>
          <pc:sldMk cId="3769558734" sldId="2518"/>
        </pc:sldMkLst>
        <pc:spChg chg="mod">
          <ac:chgData name="Segev, Jonathan" userId="7c67a1b0-8725-4553-8055-0888dbcaef94" providerId="ADAL" clId="{5C03257C-E7AE-4669-95DC-EDA361EB3CB2}" dt="2022-08-10T16:52:08.675" v="195" actId="14100"/>
          <ac:spMkLst>
            <pc:docMk/>
            <pc:sldMk cId="3769558734" sldId="2518"/>
            <ac:spMk id="2" creationId="{5219D46F-A203-4C1F-BF20-821102ADBB63}"/>
          </ac:spMkLst>
        </pc:spChg>
        <pc:spChg chg="mod">
          <ac:chgData name="Segev, Jonathan" userId="7c67a1b0-8725-4553-8055-0888dbcaef94" providerId="ADAL" clId="{5C03257C-E7AE-4669-95DC-EDA361EB3CB2}" dt="2022-08-10T17:14:55.689" v="352" actId="14100"/>
          <ac:spMkLst>
            <pc:docMk/>
            <pc:sldMk cId="3769558734" sldId="2518"/>
            <ac:spMk id="3" creationId="{F4D00181-D564-40D1-8CF1-809231FD3074}"/>
          </ac:spMkLst>
        </pc:spChg>
      </pc:sldChg>
      <pc:sldChg chg="modSp add mod">
        <pc:chgData name="Segev, Jonathan" userId="7c67a1b0-8725-4553-8055-0888dbcaef94" providerId="ADAL" clId="{5C03257C-E7AE-4669-95DC-EDA361EB3CB2}" dt="2022-08-10T16:57:54.632" v="262" actId="20577"/>
        <pc:sldMkLst>
          <pc:docMk/>
          <pc:sldMk cId="1088053472" sldId="2519"/>
        </pc:sldMkLst>
        <pc:graphicFrameChg chg="mod modGraphic">
          <ac:chgData name="Segev, Jonathan" userId="7c67a1b0-8725-4553-8055-0888dbcaef94" providerId="ADAL" clId="{5C03257C-E7AE-4669-95DC-EDA361EB3CB2}" dt="2022-08-10T16:57:54.632" v="262" actId="20577"/>
          <ac:graphicFrameMkLst>
            <pc:docMk/>
            <pc:sldMk cId="1088053472" sldId="2519"/>
            <ac:graphicFrameMk id="7" creationId="{00000000-0000-0000-0000-000000000000}"/>
          </ac:graphicFrameMkLst>
        </pc:graphicFrameChg>
      </pc:sldChg>
      <pc:sldChg chg="add">
        <pc:chgData name="Segev, Jonathan" userId="7c67a1b0-8725-4553-8055-0888dbcaef94" providerId="ADAL" clId="{5C03257C-E7AE-4669-95DC-EDA361EB3CB2}" dt="2022-08-08T18:23:20.768" v="6"/>
        <pc:sldMkLst>
          <pc:docMk/>
          <pc:sldMk cId="1046912992" sldId="2520"/>
        </pc:sldMkLst>
      </pc:sldChg>
      <pc:sldChg chg="add">
        <pc:chgData name="Segev, Jonathan" userId="7c67a1b0-8725-4553-8055-0888dbcaef94" providerId="ADAL" clId="{5C03257C-E7AE-4669-95DC-EDA361EB3CB2}" dt="2022-08-08T18:23:20.768" v="6"/>
        <pc:sldMkLst>
          <pc:docMk/>
          <pc:sldMk cId="768785673" sldId="2521"/>
        </pc:sldMkLst>
      </pc:sldChg>
      <pc:sldChg chg="modSp add mod">
        <pc:chgData name="Segev, Jonathan" userId="7c67a1b0-8725-4553-8055-0888dbcaef94" providerId="ADAL" clId="{5C03257C-E7AE-4669-95DC-EDA361EB3CB2}" dt="2022-08-10T18:58:14.319" v="393" actId="20577"/>
        <pc:sldMkLst>
          <pc:docMk/>
          <pc:sldMk cId="902008770" sldId="2522"/>
        </pc:sldMkLst>
        <pc:spChg chg="mod">
          <ac:chgData name="Segev, Jonathan" userId="7c67a1b0-8725-4553-8055-0888dbcaef94" providerId="ADAL" clId="{5C03257C-E7AE-4669-95DC-EDA361EB3CB2}" dt="2022-08-10T18:58:14.319" v="393" actId="20577"/>
          <ac:spMkLst>
            <pc:docMk/>
            <pc:sldMk cId="902008770" sldId="2522"/>
            <ac:spMk id="8" creationId="{CC5B7EB9-3DEF-4981-89A9-614127FF9327}"/>
          </ac:spMkLst>
        </pc:spChg>
      </pc:sldChg>
      <pc:sldChg chg="add">
        <pc:chgData name="Segev, Jonathan" userId="7c67a1b0-8725-4553-8055-0888dbcaef94" providerId="ADAL" clId="{5C03257C-E7AE-4669-95DC-EDA361EB3CB2}" dt="2022-08-08T18:23:20.768" v="6"/>
        <pc:sldMkLst>
          <pc:docMk/>
          <pc:sldMk cId="1577155105" sldId="2523"/>
        </pc:sldMkLst>
      </pc:sldChg>
      <pc:sldChg chg="add">
        <pc:chgData name="Segev, Jonathan" userId="7c67a1b0-8725-4553-8055-0888dbcaef94" providerId="ADAL" clId="{5C03257C-E7AE-4669-95DC-EDA361EB3CB2}" dt="2022-08-08T18:23:20.768" v="6"/>
        <pc:sldMkLst>
          <pc:docMk/>
          <pc:sldMk cId="1591413440" sldId="2524"/>
        </pc:sldMkLst>
      </pc:sldChg>
      <pc:sldChg chg="new">
        <pc:chgData name="Segev, Jonathan" userId="7c67a1b0-8725-4553-8055-0888dbcaef94" providerId="ADAL" clId="{5C03257C-E7AE-4669-95DC-EDA361EB3CB2}" dt="2022-08-10T16:49:31.176" v="78" actId="680"/>
        <pc:sldMkLst>
          <pc:docMk/>
          <pc:sldMk cId="4169244735" sldId="2525"/>
        </pc:sldMkLst>
      </pc:sldChg>
      <pc:sldMasterChg chg="modSp mod">
        <pc:chgData name="Segev, Jonathan" userId="7c67a1b0-8725-4553-8055-0888dbcaef94" providerId="ADAL" clId="{5C03257C-E7AE-4669-95DC-EDA361EB3CB2}" dt="2022-08-10T17:01:28.707" v="264" actId="20577"/>
        <pc:sldMasterMkLst>
          <pc:docMk/>
          <pc:sldMasterMk cId="0" sldId="2147483648"/>
        </pc:sldMasterMkLst>
        <pc:spChg chg="mod">
          <ac:chgData name="Segev, Jonathan" userId="7c67a1b0-8725-4553-8055-0888dbcaef94" providerId="ADAL" clId="{5C03257C-E7AE-4669-95DC-EDA361EB3CB2}" dt="2022-08-10T17:01:28.707" v="264"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655057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88524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Aug.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August 3</a:t>
            </a:r>
            <a:r>
              <a:rPr lang="en-US" baseline="30000" dirty="0"/>
              <a:t>rd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914401" y="1740573"/>
            <a:ext cx="10361084" cy="41132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11-22-1167 Proposed resolution for 1 CID of 11az SAB recirc #1 (Qi Wang) – 15 min</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190802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11-22-1167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 for 1 CID of 11az SAB recirc #1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10</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10</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11-22-946 Update on CR status (Roy Want)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11-22-1256 SAB2 Group CR 20220803 meeting (Jonathan Segev) (10min)</a:t>
            </a:r>
          </a:p>
          <a:p>
            <a:pPr lvl="1" algn="just">
              <a:spcBef>
                <a:spcPct val="20000"/>
              </a:spcBef>
              <a:buFontTx/>
              <a:buChar char="•"/>
            </a:pPr>
            <a:r>
              <a:rPr lang="en-US" sz="1400" dirty="0"/>
              <a:t>11-22-1304 SAB2 Phase Shift TOA Feedback CR (Erik Lindskog) (10min)</a:t>
            </a:r>
          </a:p>
          <a:p>
            <a:pPr lvl="1" algn="just">
              <a:spcBef>
                <a:spcPct val="20000"/>
              </a:spcBef>
              <a:buFontTx/>
              <a:buChar char="•"/>
            </a:pPr>
            <a:r>
              <a:rPr lang="en-US" sz="1400" b="0" kern="0" dirty="0"/>
              <a:t>11-22-1323 Comment resolution SA1 8000s part 2 (Christian Berger) (as time permits)</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Consider SA ballot recirculation based on 11-22-898 CR DB (pending CR completion)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55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6609459"/>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11-22-1256</a:t>
                      </a:r>
                    </a:p>
                  </a:txBody>
                  <a:tcPr marT="45712" marB="45712"/>
                </a:tc>
                <a:tc>
                  <a:txBody>
                    <a:bodyPr/>
                    <a:lstStyle/>
                    <a:p>
                      <a:r>
                        <a:rPr lang="en-US" sz="1400" kern="1200" dirty="0">
                          <a:solidFill>
                            <a:schemeClr val="dk1"/>
                          </a:solidFill>
                          <a:latin typeface="+mn-lt"/>
                          <a:ea typeface="+mn-ea"/>
                          <a:cs typeface="+mn-cs"/>
                        </a:rPr>
                        <a:t>Jonathan Segev</a:t>
                      </a:r>
                      <a:endParaRPr lang="en-US" sz="1400" dirty="0"/>
                    </a:p>
                  </a:txBody>
                  <a:tcPr marT="45712" marB="45712"/>
                </a:tc>
                <a:tc>
                  <a:txBody>
                    <a:bodyPr/>
                    <a:lstStyle/>
                    <a:p>
                      <a:r>
                        <a:rPr lang="en-US" sz="1400" dirty="0"/>
                        <a:t>SAB2 Group CR 20220803 meeting </a:t>
                      </a:r>
                    </a:p>
                  </a:txBody>
                  <a:tcPr marT="45712" marB="45712"/>
                </a:tc>
                <a:tc>
                  <a:txBody>
                    <a:bodyPr/>
                    <a:lstStyle/>
                    <a:p>
                      <a:r>
                        <a:rPr lang="en-US" sz="1400"/>
                        <a:t>CR</a:t>
                      </a:r>
                      <a:endParaRPr lang="en-US" sz="1400" dirty="0"/>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11-22-946</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2 CR Status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dirty="0"/>
                        <a:t>11-22-1304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SAB2 Phase Shift TOA Feedback CR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880534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691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68785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 </a:t>
            </a:r>
            <a:r>
              <a:rPr lang="en-US" altLang="en-US" sz="2000" b="0" kern="0"/>
              <a:t>7</a:t>
            </a:r>
            <a:r>
              <a:rPr lang="en-US" altLang="en-US" sz="2000" b="0" kern="0" baseline="30000"/>
              <a:t>th</a:t>
            </a:r>
            <a:r>
              <a:rPr lang="en-US" altLang="en-US" sz="2000" b="0" kern="0"/>
              <a:t> 	– 	13:00 – 15:00 ET*</a:t>
            </a: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90200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71551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413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110230</TotalTime>
  <Words>6625</Words>
  <Application>Microsoft Office PowerPoint</Application>
  <PresentationFormat>Widescreen</PresentationFormat>
  <Paragraphs>1031</Paragraphs>
  <Slides>74</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82"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August 3rd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10th TGaz CRC Telecon</vt:lpstr>
      <vt:lpstr>Submission List for the March 29th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718</cp:revision>
  <cp:lastPrinted>1601-01-01T00:00:00Z</cp:lastPrinted>
  <dcterms:created xsi:type="dcterms:W3CDTF">2018-08-06T10:28:59Z</dcterms:created>
  <dcterms:modified xsi:type="dcterms:W3CDTF">2022-08-10T18:58:17Z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