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376" r:id="rId42"/>
    <p:sldId id="2400" r:id="rId43"/>
    <p:sldId id="2391" r:id="rId44"/>
    <p:sldId id="2512" r:id="rId45"/>
    <p:sldId id="2511" r:id="rId46"/>
    <p:sldId id="2513" r:id="rId47"/>
    <p:sldId id="709"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376"/>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11" d="100"/>
          <a:sy n="111" d="100"/>
        </p:scale>
        <p:origin x="132" y="45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40"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t>https://mentor.ieee.org/802.11/dcn/22/11-22-1106-00-00az-editorial-cid-resolutions-final-batch-in-sa1-8000.docx</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a:t>
            </a:r>
          </a:p>
          <a:p>
            <a:pPr lvl="1">
              <a:buFont typeface="Arial" panose="020B0604020202020204" pitchFamily="34" charset="0"/>
              <a:buChar char="•"/>
            </a:pPr>
            <a:r>
              <a:rPr lang="en-US" altLang="en-US" sz="1600" b="0" kern="0" dirty="0"/>
              <a:t>August 3</a:t>
            </a:r>
            <a:r>
              <a:rPr lang="en-US" altLang="en-US" sz="1600" b="0" kern="0" baseline="30000" dirty="0"/>
              <a:t>rd*</a:t>
            </a:r>
            <a:endParaRPr lang="en-US" altLang="en-US" sz="1600" b="0" kern="0" dirty="0"/>
          </a:p>
          <a:p>
            <a:pPr lvl="1">
              <a:buFont typeface="Arial" panose="020B0604020202020204" pitchFamily="34" charset="0"/>
              <a:buChar char="•"/>
            </a:pPr>
            <a:r>
              <a:rPr lang="en-US" altLang="en-US" sz="1600" b="0" kern="0" dirty="0"/>
              <a:t>August 10</a:t>
            </a:r>
            <a:r>
              <a:rPr lang="en-US" altLang="en-US" sz="1600" b="0" kern="0" baseline="30000" dirty="0"/>
              <a:t>th*</a:t>
            </a:r>
            <a:endParaRPr lang="en-US" altLang="en-US" sz="1600" b="0" kern="0" dirty="0"/>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13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12 Technical and General comments which constitutes  34%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a:t>
            </a:r>
            <a:r>
              <a:rPr lang="en-US" b="0"/>
              <a:t>draft D6.0 </a:t>
            </a:r>
            <a:r>
              <a:rPr lang="en-US" b="0" dirty="0"/>
              <a:t>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109864</TotalTime>
  <Words>5611</Words>
  <Application>Microsoft Office PowerPoint</Application>
  <PresentationFormat>Widescreen</PresentationFormat>
  <Paragraphs>835</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Review Submissions</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712</cp:revision>
  <cp:lastPrinted>1601-01-01T00:00:00Z</cp:lastPrinted>
  <dcterms:created xsi:type="dcterms:W3CDTF">2018-08-06T10:28:59Z</dcterms:created>
  <dcterms:modified xsi:type="dcterms:W3CDTF">2022-07-14T17:27:23Z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