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05" r:id="rId28"/>
    <p:sldId id="679" r:id="rId29"/>
    <p:sldId id="680" r:id="rId30"/>
    <p:sldId id="686" r:id="rId31"/>
    <p:sldId id="2372" r:id="rId32"/>
    <p:sldId id="687" r:id="rId33"/>
    <p:sldId id="688" r:id="rId34"/>
    <p:sldId id="2375" r:id="rId35"/>
    <p:sldId id="2376" r:id="rId36"/>
    <p:sldId id="2400" r:id="rId37"/>
    <p:sldId id="2391" r:id="rId38"/>
    <p:sldId id="2401" r:id="rId39"/>
    <p:sldId id="2392" r:id="rId40"/>
    <p:sldId id="709" r:id="rId41"/>
    <p:sldId id="315" r:id="rId42"/>
    <p:sldId id="312" r:id="rId43"/>
    <p:sldId id="318" r:id="rId44"/>
    <p:sldId id="472" r:id="rId45"/>
    <p:sldId id="473" r:id="rId46"/>
    <p:sldId id="474" r:id="rId47"/>
    <p:sldId id="480" r:id="rId48"/>
    <p:sldId id="259" r:id="rId49"/>
    <p:sldId id="260" r:id="rId50"/>
    <p:sldId id="261"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679"/>
            <p14:sldId id="680"/>
          </p14:sldIdLst>
        </p14:section>
        <p14:section name="July 12th - July IEEE Hybrid Plenary meeting" id="{347EDFAB-725B-4685-8406-804F1F654820}">
          <p14:sldIdLst>
            <p14:sldId id="686"/>
            <p14:sldId id="2372"/>
            <p14:sldId id="687"/>
            <p14:sldId id="688"/>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27" d="100"/>
          <a:sy n="127" d="100"/>
        </p:scale>
        <p:origin x="306" y="12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2022-08-07</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257304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sz="1600" b="0" dirty="0"/>
              <a:t>Review CR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74169409"/>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895112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105471</TotalTime>
  <Words>4909</Words>
  <Application>Microsoft Office PowerPoint</Application>
  <PresentationFormat>Widescreen</PresentationFormat>
  <Paragraphs>712</Paragraphs>
  <Slides>50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Review Submissions</vt:lpstr>
      <vt:lpstr>PowerPoint Presentation</vt:lpstr>
      <vt:lpstr>IEEE Electronic Meeting slot – July 12th</vt:lpstr>
      <vt:lpstr>Submission List for the Nov. 8th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701</cp:revision>
  <cp:lastPrinted>1601-01-01T00:00:00Z</cp:lastPrinted>
  <dcterms:created xsi:type="dcterms:W3CDTF">2018-08-06T10:28:59Z</dcterms:created>
  <dcterms:modified xsi:type="dcterms:W3CDTF">2022-07-11T16:15:02Z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