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03" r:id="rId11"/>
    <p:sldId id="483" r:id="rId12"/>
    <p:sldId id="484" r:id="rId13"/>
    <p:sldId id="479" r:id="rId14"/>
    <p:sldId id="485" r:id="rId15"/>
    <p:sldId id="487" r:id="rId16"/>
    <p:sldId id="486" r:id="rId17"/>
    <p:sldId id="488" r:id="rId18"/>
    <p:sldId id="489" r:id="rId19"/>
    <p:sldId id="480" r:id="rId20"/>
    <p:sldId id="404" r:id="rId21"/>
    <p:sldId id="430" r:id="rId22"/>
    <p:sldId id="406" r:id="rId23"/>
    <p:sldId id="451" r:id="rId24"/>
    <p:sldId id="476" r:id="rId25"/>
    <p:sldId id="472" r:id="rId26"/>
    <p:sldId id="471" r:id="rId27"/>
    <p:sldId id="409" r:id="rId28"/>
    <p:sldId id="477" r:id="rId29"/>
    <p:sldId id="455" r:id="rId30"/>
    <p:sldId id="474" r:id="rId31"/>
    <p:sldId id="475" r:id="rId32"/>
    <p:sldId id="454" r:id="rId33"/>
    <p:sldId id="478"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7" d="100"/>
          <a:sy n="87" d="100"/>
        </p:scale>
        <p:origin x="978" y="90"/>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802.11-22/0835r0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802.11-22/0835r0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16</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19</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20</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21</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22</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24</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802.11-22/0835r0</a:t>
            </a:r>
            <a:endParaRPr lang="en-US"/>
          </a:p>
        </p:txBody>
      </p:sp>
      <p:sp>
        <p:nvSpPr>
          <p:cNvPr id="5" name="Date Placeholder 4"/>
          <p:cNvSpPr>
            <a:spLocks noGrp="1"/>
          </p:cNvSpPr>
          <p:nvPr>
            <p:ph type="dt" idx="11"/>
          </p:nvPr>
        </p:nvSpPr>
        <p:spPr/>
        <p:txBody>
          <a:bodyPr/>
          <a:lstStyle/>
          <a:p>
            <a:pPr>
              <a:defRPr/>
            </a:pPr>
            <a:r>
              <a:rPr lang="en-US" smtClean="0"/>
              <a:t>July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26</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27</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30</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31</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32</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802.11-22/0835r0</a:t>
            </a:r>
            <a:endParaRPr lang="en-US"/>
          </a:p>
        </p:txBody>
      </p:sp>
      <p:sp>
        <p:nvSpPr>
          <p:cNvPr id="5" name="Date Placeholder 4"/>
          <p:cNvSpPr>
            <a:spLocks noGrp="1"/>
          </p:cNvSpPr>
          <p:nvPr>
            <p:ph type="dt" idx="11"/>
          </p:nvPr>
        </p:nvSpPr>
        <p:spPr/>
        <p:txBody>
          <a:bodyPr/>
          <a:lstStyle/>
          <a:p>
            <a:pPr>
              <a:defRPr/>
            </a:pPr>
            <a:r>
              <a:rPr lang="en-US" smtClean="0"/>
              <a:t>July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29421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13</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14</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July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July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802.11-22/0835r2</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2/ec-22-0129-02-00EC-july-2022-opening-ec-chair-s-deck.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hompson@ieee.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July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2022-07-14</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48"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Paul Nikolich, 802 Chair has asked WG Chairs to announce the following (</a:t>
            </a:r>
            <a:r>
              <a:rPr lang="en-US" dirty="0"/>
              <a:t>see slide 12 in </a:t>
            </a:r>
            <a:r>
              <a:rPr lang="en-US" dirty="0">
                <a:hlinkClick r:id="rId2"/>
              </a:rPr>
              <a:t>https://</a:t>
            </a:r>
            <a:r>
              <a:rPr lang="en-US" dirty="0" smtClean="0">
                <a:hlinkClick r:id="rId2"/>
              </a:rPr>
              <a:t>mentor.ieee.org/802-ec/dcn/22/ec-22-0129-02-00EC-july-2022-opening-ec-chair-s-deck.pptx</a:t>
            </a:r>
            <a:r>
              <a:rPr lang="en-US" dirty="0" smtClean="0"/>
              <a:t> ):</a:t>
            </a:r>
          </a:p>
          <a:p>
            <a:pPr lvl="1"/>
            <a:r>
              <a:rPr lang="en-US" sz="2400" i="1" dirty="0" smtClean="0"/>
              <a:t>2022-2024 </a:t>
            </a:r>
            <a:r>
              <a:rPr lang="en-US" sz="2400" i="1" dirty="0"/>
              <a:t>is Paul </a:t>
            </a:r>
            <a:r>
              <a:rPr lang="en-US" sz="2400" i="1" dirty="0" err="1" smtClean="0"/>
              <a:t>Nikolich’s</a:t>
            </a:r>
            <a:r>
              <a:rPr lang="en-US" sz="2400" i="1" dirty="0" smtClean="0"/>
              <a:t> </a:t>
            </a:r>
            <a:r>
              <a:rPr lang="en-US" sz="2400" i="1" dirty="0"/>
              <a:t>final term as 802 Chairman.  </a:t>
            </a:r>
            <a:endParaRPr lang="en-US" sz="2400" i="1" dirty="0" smtClean="0"/>
          </a:p>
          <a:p>
            <a:pPr lvl="1"/>
            <a:r>
              <a:rPr lang="en-US" sz="2400" i="1" dirty="0" smtClean="0"/>
              <a:t>Candidates </a:t>
            </a:r>
            <a:r>
              <a:rPr lang="en-US" sz="2400" i="1" dirty="0"/>
              <a:t>for 802 Chair and the 802 EC Appointed positions are sought as soon as possible. </a:t>
            </a:r>
            <a:endParaRPr lang="en-US" sz="2400" i="1" dirty="0" smtClean="0"/>
          </a:p>
          <a:p>
            <a:pPr lvl="1"/>
            <a:r>
              <a:rPr lang="en-US" sz="2400" i="1" dirty="0" smtClean="0"/>
              <a:t>Candidates </a:t>
            </a:r>
            <a:r>
              <a:rPr lang="en-US" sz="2400" i="1" dirty="0"/>
              <a:t>should contact the holder of the position they seek to enable them to fully understand the responsibilities of the positions (Vice Chairs, </a:t>
            </a:r>
            <a:r>
              <a:rPr lang="en-US" sz="2400" i="1" dirty="0" smtClean="0"/>
              <a:t>Treasurer, </a:t>
            </a:r>
            <a:r>
              <a:rPr lang="en-US" sz="2400" i="1" dirty="0"/>
              <a:t>Recording Secretary, </a:t>
            </a:r>
            <a:r>
              <a:rPr lang="en-US" sz="2400" i="1" dirty="0" smtClean="0"/>
              <a:t>Executive </a:t>
            </a:r>
            <a:r>
              <a:rPr lang="en-US" sz="2400" i="1" dirty="0"/>
              <a:t>Secretary and Chair).  </a:t>
            </a:r>
            <a:endParaRPr lang="en-US" sz="2400" i="1" dirty="0" smtClean="0"/>
          </a:p>
          <a:p>
            <a:pPr lvl="1"/>
            <a:r>
              <a:rPr lang="en-US" sz="2400" i="1" dirty="0" smtClean="0"/>
              <a:t>Please </a:t>
            </a:r>
            <a:r>
              <a:rPr lang="en-US" sz="2400" i="1" dirty="0"/>
              <a:t>announce this at your opening meetings.</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W2.5 Announcements – Paul Nikolich</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4223509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Geoff Thompson is working on an IEEE milestone award for 802</a:t>
            </a:r>
          </a:p>
          <a:p>
            <a:r>
              <a:rPr lang="en-US" dirty="0" smtClean="0"/>
              <a:t>He needs support from the IEEE San Francisco Section </a:t>
            </a:r>
          </a:p>
          <a:p>
            <a:r>
              <a:rPr lang="en-US" dirty="0" smtClean="0"/>
              <a:t>Please contact Geoff (</a:t>
            </a:r>
            <a:r>
              <a:rPr lang="en-US" dirty="0" smtClean="0">
                <a:hlinkClick r:id="rId2"/>
              </a:rPr>
              <a:t>thompson@ieee.org</a:t>
            </a:r>
            <a:r>
              <a:rPr lang="en-US" dirty="0" smtClean="0"/>
              <a:t> ) if you are able to assist</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W2.5 Announcements – 802 IEEE Milestone</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16</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July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September 11-16,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2022-08-08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2022-08-29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2022-09-11 at </a:t>
            </a:r>
            <a:r>
              <a:rPr lang="en-GB" altLang="en-US" b="1" dirty="0" smtClean="0"/>
              <a:t>6 pm </a:t>
            </a:r>
            <a:r>
              <a:rPr lang="en-GB" altLang="en-US" b="1" dirty="0" smtClean="0"/>
              <a:t>Hawaii</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July 2022 802.11 WG session.</a:t>
            </a:r>
          </a:p>
          <a:p>
            <a:endParaRPr lang="en-GB" altLang="en-US" sz="2800" b="0" dirty="0" smtClean="0"/>
          </a:p>
          <a:p>
            <a:r>
              <a:rPr lang="en-GB" altLang="en-US" sz="2800" b="0" dirty="0" smtClean="0"/>
              <a:t>Refer to the agenda: 11-22/0833r&lt;latest&gt;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20</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Drafts for Sale by IEEE– as of 2022-07-14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51888969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3999"/>
            <a:ext cx="10363200" cy="4951413"/>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sent for adoption</a:t>
            </a:r>
          </a:p>
          <a:p>
            <a:pPr lvl="1">
              <a:defRPr/>
            </a:pPr>
            <a:r>
              <a:rPr lang="en-US" altLang="en-US" dirty="0" smtClean="0"/>
              <a:t>IEEE P802.11az D4.0 sent for information April 8, 2022</a:t>
            </a:r>
          </a:p>
          <a:p>
            <a:pPr lvl="1">
              <a:defRPr/>
            </a:pPr>
            <a:r>
              <a:rPr lang="en-US" altLang="en-US" dirty="0" smtClean="0"/>
              <a:t>IEEE P802.11bd D4.0 sent for information June 20, 2022</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24</a:t>
            </a:fld>
            <a:endParaRPr lang="en-US" altLang="en-US" sz="1200" b="0" smtClean="0"/>
          </a:p>
        </p:txBody>
      </p:sp>
      <p:sp>
        <p:nvSpPr>
          <p:cNvPr id="7" name="Content Placeholder 1"/>
          <p:cNvSpPr>
            <a:spLocks noGrp="1"/>
          </p:cNvSpPr>
          <p:nvPr>
            <p:ph idx="1"/>
          </p:nvPr>
        </p:nvSpPr>
        <p:spPr>
          <a:xfrm>
            <a:off x="533400" y="1786569"/>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hlinkClick r:id="rId6"/>
              </a:rPr>
              <a:t>2022 June Tech talk on Coexistence</a:t>
            </a:r>
            <a:r>
              <a:rPr lang="en-US" dirty="0" smtClean="0"/>
              <a:t>, see </a:t>
            </a:r>
            <a:r>
              <a:rPr lang="en-US" dirty="0" smtClean="0">
                <a:hlinkClick r:id="rId7"/>
              </a:rPr>
              <a:t>11-22-0921</a:t>
            </a:r>
            <a:r>
              <a:rPr lang="en-US" dirty="0" smtClean="0"/>
              <a:t>, A. Myles</a:t>
            </a:r>
          </a:p>
          <a:p>
            <a:pPr lvl="1">
              <a:defRPr/>
            </a:pPr>
            <a:endParaRPr lang="en-US" dirty="0" smtClean="0"/>
          </a:p>
          <a:p>
            <a:pPr>
              <a:defRPr/>
            </a:pPr>
            <a:r>
              <a:rPr lang="en-US" dirty="0">
                <a:hlinkClick r:id="rId8"/>
              </a:rPr>
              <a:t>2021-01-20 January </a:t>
            </a:r>
            <a:r>
              <a:rPr lang="en-US" dirty="0" smtClean="0">
                <a:hlinkClick r:id="rId8"/>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marL="457200" lvl="1" indent="0">
              <a:buNone/>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2022-08-03 3PM Eastern, September 11 4PM Hawaii</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September 2022 in-person &amp; electronic </a:t>
            </a:r>
            <a:r>
              <a:rPr lang="en-US" sz="3200" dirty="0"/>
              <a:t>WG11 </a:t>
            </a:r>
            <a:r>
              <a:rPr lang="en-US" sz="3200" dirty="0" smtClean="0"/>
              <a:t>meeting </a:t>
            </a:r>
          </a:p>
          <a:p>
            <a:pPr lvl="1">
              <a:defRPr/>
            </a:pPr>
            <a:r>
              <a:rPr lang="en-US" sz="2800" dirty="0" smtClean="0"/>
              <a:t>802 Wireless Interim session September 11-16, 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July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3"/>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p>
          <a:p>
            <a:pPr lvl="1"/>
            <a:r>
              <a:rPr lang="en-GB" sz="1600" b="1" dirty="0"/>
              <a:t>Dorin </a:t>
            </a:r>
            <a:r>
              <a:rPr lang="en-GB" sz="1600" b="1" dirty="0" smtClean="0"/>
              <a:t>Viorel – </a:t>
            </a:r>
            <a:r>
              <a:rPr lang="en-GB" sz="1600" b="1" dirty="0" err="1" smtClean="0"/>
              <a:t>Cablelabs</a:t>
            </a:r>
            <a:r>
              <a:rPr lang="en-GB" sz="1600" b="1" dirty="0" smtClean="0"/>
              <a:t> (COEX)</a:t>
            </a:r>
          </a:p>
          <a:p>
            <a:pPr lvl="1"/>
            <a:r>
              <a:rPr lang="en-GB" sz="1600" b="1" dirty="0" smtClean="0"/>
              <a:t>Tong </a:t>
            </a:r>
            <a:r>
              <a:rPr lang="en-GB" sz="1600" b="1" dirty="0"/>
              <a:t>Li - </a:t>
            </a:r>
            <a:r>
              <a:rPr lang="en-GB" sz="1600" b="1" dirty="0" err="1"/>
              <a:t>Renmin</a:t>
            </a:r>
            <a:r>
              <a:rPr lang="en-GB" sz="1600" b="1" dirty="0"/>
              <a:t> </a:t>
            </a:r>
            <a:r>
              <a:rPr lang="en-GB" sz="1600" b="1" dirty="0" smtClean="0"/>
              <a:t>University (WNG)</a:t>
            </a:r>
          </a:p>
          <a:p>
            <a:pPr lvl="1"/>
            <a:r>
              <a:rPr lang="en-GB" sz="1600" b="1" dirty="0" smtClean="0"/>
              <a:t>Sumit </a:t>
            </a:r>
            <a:r>
              <a:rPr lang="en-GB" sz="1600" b="1" dirty="0"/>
              <a:t>Roy - University of </a:t>
            </a:r>
            <a:r>
              <a:rPr lang="en-GB" sz="1600" b="1" dirty="0" smtClean="0"/>
              <a:t>Washington (WNG)</a:t>
            </a:r>
          </a:p>
          <a:p>
            <a:pPr lvl="1"/>
            <a:r>
              <a:rPr lang="en-GB" sz="1600" b="1" dirty="0" smtClean="0"/>
              <a:t>Stefano </a:t>
            </a:r>
            <a:r>
              <a:rPr lang="en-GB" sz="1600" b="1" dirty="0" err="1"/>
              <a:t>Avallone</a:t>
            </a:r>
            <a:r>
              <a:rPr lang="en-GB" sz="1600" b="1" dirty="0"/>
              <a:t> - University of </a:t>
            </a:r>
            <a:r>
              <a:rPr lang="en-GB" sz="1600" b="1" dirty="0" smtClean="0"/>
              <a:t>Napoli (WNG)</a:t>
            </a:r>
          </a:p>
          <a:p>
            <a:pPr lvl="1"/>
            <a:r>
              <a:rPr lang="en-GB" sz="1600" b="1" dirty="0" smtClean="0"/>
              <a:t>Ioannis </a:t>
            </a:r>
            <a:r>
              <a:rPr lang="en-GB" sz="1600" b="1" dirty="0" err="1"/>
              <a:t>Lambadaris</a:t>
            </a:r>
            <a:r>
              <a:rPr lang="en-GB" sz="1600" b="1" dirty="0"/>
              <a:t> - </a:t>
            </a:r>
            <a:r>
              <a:rPr lang="en-GB" sz="1600" b="1" dirty="0" smtClean="0"/>
              <a:t>Carleton University (WNG)</a:t>
            </a:r>
            <a:endParaRPr lang="en-GB" sz="1600" b="1"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a:t>W</a:t>
            </a:r>
            <a:r>
              <a:rPr lang="en-GB" altLang="en-US" dirty="0" smtClean="0"/>
              <a:t>2.4 2022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144875</TotalTime>
  <Words>2969</Words>
  <Application>Microsoft Office PowerPoint</Application>
  <PresentationFormat>Widescreen</PresentationFormat>
  <Paragraphs>489</Paragraphs>
  <Slides>32</Slides>
  <Notes>21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July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W2.4 2022 July Designation of Individual experts</vt:lpstr>
      <vt:lpstr>W2.5 Announcements – Paul Nikolich</vt:lpstr>
      <vt:lpstr>W2.5 Announcements – 802 IEEE Milestone</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2022-07-14</vt:lpstr>
      <vt:lpstr>F2.9 ISO/IEC JTC1/SC6</vt:lpstr>
      <vt:lpstr>F2.10 Press Releases, Blogs </vt:lpstr>
      <vt:lpstr>F2.11 IEEE 802 Public Visibility Standing Committee</vt:lpstr>
      <vt:lpstr>F2.11 802.11 Public Visibility Events</vt:lpstr>
      <vt:lpstr>F7.1 802 Wireless Chairs meeting</vt:lpstr>
      <vt:lpstr>F7.2 Planned Next Meeting – Interim</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2022 Supplementary Material</dc:title>
  <dc:creator>dorothy.stanley@hpe.com</dc:creator>
  <cp:keywords>11-22-0835r2</cp:keywords>
  <cp:lastModifiedBy>Stanley, Dorothy</cp:lastModifiedBy>
  <cp:revision>2356</cp:revision>
  <cp:lastPrinted>1998-02-10T13:28:06Z</cp:lastPrinted>
  <dcterms:created xsi:type="dcterms:W3CDTF">1998-02-10T13:07:52Z</dcterms:created>
  <dcterms:modified xsi:type="dcterms:W3CDTF">2022-07-15T01:27:33Z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