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430" r:id="rId13"/>
    <p:sldId id="378" r:id="rId14"/>
    <p:sldId id="374" r:id="rId15"/>
    <p:sldId id="422" r:id="rId16"/>
    <p:sldId id="496" r:id="rId17"/>
    <p:sldId id="398" r:id="rId18"/>
    <p:sldId id="379" r:id="rId19"/>
    <p:sldId id="383" r:id="rId20"/>
    <p:sldId id="537" r:id="rId21"/>
    <p:sldId id="466" r:id="rId22"/>
    <p:sldId id="538" r:id="rId23"/>
    <p:sldId id="539" r:id="rId24"/>
    <p:sldId id="540" r:id="rId25"/>
    <p:sldId id="541" r:id="rId26"/>
    <p:sldId id="489" r:id="rId27"/>
    <p:sldId id="458" r:id="rId28"/>
    <p:sldId id="532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50" autoAdjust="0"/>
    <p:restoredTop sz="92269" autoAdjust="0"/>
  </p:normalViewPr>
  <p:slideViewPr>
    <p:cSldViewPr>
      <p:cViewPr varScale="1">
        <p:scale>
          <a:sx n="87" d="100"/>
          <a:sy n="87" d="100"/>
        </p:scale>
        <p:origin x="79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802.11-22-0834r0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802.11-22-0834r0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0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802.11-22-0834r0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802.11-22-0834r0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802.11-22-0834r0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802.11-22/0834r0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835" TargetMode="External"/><Relationship Id="rId3" Type="http://schemas.openxmlformats.org/officeDocument/2006/relationships/hyperlink" Target="https://mentor.ieee.org/802.11/dcn/22/11-22-0833" TargetMode="External"/><Relationship Id="rId7" Type="http://schemas.openxmlformats.org/officeDocument/2006/relationships/hyperlink" Target="https://mentor.ieee.org/802-ec/dcn/22/ec-22-011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859" TargetMode="External"/><Relationship Id="rId11" Type="http://schemas.openxmlformats.org/officeDocument/2006/relationships/hyperlink" Target="https://mentor.ieee.org/802.11/dcn/22/11-22-0720" TargetMode="External"/><Relationship Id="rId5" Type="http://schemas.openxmlformats.org/officeDocument/2006/relationships/hyperlink" Target="https://mentor.ieee.org/802.11/dcn/22/11-22-0857" TargetMode="External"/><Relationship Id="rId10" Type="http://schemas.openxmlformats.org/officeDocument/2006/relationships/hyperlink" Target="https://mentor.ieee.org/802.11/dcn/22/11-22-0858" TargetMode="External"/><Relationship Id="rId4" Type="http://schemas.openxmlformats.org/officeDocument/2006/relationships/hyperlink" Target="https://mentor.ieee.org/802.11/dcn/22/11-22-0834" TargetMode="External"/><Relationship Id="rId9" Type="http://schemas.openxmlformats.org/officeDocument/2006/relationships/hyperlink" Target="https://mentor.ieee.org/802.11/dcn/22/11-22-087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2022-07-10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947573"/>
              </p:ext>
            </p:extLst>
          </p:nvPr>
        </p:nvGraphicFramePr>
        <p:xfrm>
          <a:off x="533401" y="4114800"/>
          <a:ext cx="5181600" cy="163449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AIML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AI/ML in 802.11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AMP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 Power for IoT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05600" y="5867400"/>
            <a:ext cx="4958089" cy="46166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PAR Extension Requests in progress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518802"/>
              </p:ext>
            </p:extLst>
          </p:nvPr>
        </p:nvGraphicFramePr>
        <p:xfrm>
          <a:off x="152400" y="897598"/>
          <a:ext cx="11734800" cy="449736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 (TBC)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AIML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626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6752773" y="214924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COR 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04012"/>
              </p:ext>
            </p:extLst>
          </p:nvPr>
        </p:nvGraphicFramePr>
        <p:xfrm>
          <a:off x="750357" y="1524000"/>
          <a:ext cx="10908243" cy="4702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511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290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99.6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05-25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TGbh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05-30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CC42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06-13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95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Rec1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06-08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2022-05-31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9235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512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697501" y="1905000"/>
            <a:ext cx="10363200" cy="2667000"/>
          </a:xfrm>
        </p:spPr>
        <p:txBody>
          <a:bodyPr/>
          <a:lstStyle/>
          <a:p>
            <a:r>
              <a:rPr lang="en-GB" altLang="en-US" dirty="0" smtClean="0"/>
              <a:t>Liaison Officers:</a:t>
            </a:r>
          </a:p>
          <a:p>
            <a:pPr lvl="1"/>
            <a:r>
              <a:rPr lang="en-US" altLang="en-US" sz="1800" dirty="0" smtClean="0"/>
              <a:t>11-14-0629r22 </a:t>
            </a:r>
            <a:r>
              <a:rPr lang="en-US" altLang="en-US" sz="1800" dirty="0" smtClean="0"/>
              <a:t>802.11 Operations Manual</a:t>
            </a:r>
          </a:p>
          <a:p>
            <a:pPr lvl="1"/>
            <a:r>
              <a:rPr lang="en-US" altLang="en-US" sz="1800" dirty="0" smtClean="0"/>
              <a:t>3.3.7 </a:t>
            </a:r>
            <a:r>
              <a:rPr lang="en-US" sz="1800" dirty="0"/>
              <a:t>Liaison officials shall be recommended by the WG Chair and confirmed by the vote of the WG. Liaison officials shall be reconfirmed each year at the July 802.11 plenary session. </a:t>
            </a:r>
            <a:endParaRPr lang="en-US" sz="1800" dirty="0" smtClean="0"/>
          </a:p>
          <a:p>
            <a:r>
              <a:rPr lang="en-US" altLang="en-US" sz="2200" dirty="0" smtClean="0"/>
              <a:t>Motion planned for Friday</a:t>
            </a:r>
            <a:endParaRPr lang="en-US" altLang="en-US" sz="2200" dirty="0"/>
          </a:p>
          <a:p>
            <a:pPr lvl="1">
              <a:defRPr/>
            </a:pPr>
            <a:endParaRPr lang="en-US" altLang="en-US" dirty="0"/>
          </a:p>
          <a:p>
            <a:endParaRPr lang="en-GB" altLang="en-US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GB" altLang="en-US" dirty="0" smtClean="0"/>
              <a:t>M6.3 </a:t>
            </a:r>
            <a:r>
              <a:rPr lang="en-GB" altLang="en-US" dirty="0" smtClean="0"/>
              <a:t>– Liaison Officer Re-confirmation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 smtClean="0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0EDCA67-571E-4F29-A6BA-F5C476F8535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0343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July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0D48D5B-A271-4ECA-A229-803B6562E4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43" y="674750"/>
            <a:ext cx="10615157" cy="580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26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C03C415C-2690-49D9-8CB7-A314C527D4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53" y="674750"/>
            <a:ext cx="10605147" cy="579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232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May to July)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07EE38D3-C0F8-4E5C-B50A-2D77D67466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44" y="1752601"/>
            <a:ext cx="8602956" cy="4701094"/>
          </a:xfrm>
        </p:spPr>
      </p:pic>
    </p:spTree>
    <p:extLst>
      <p:ext uri="{BB962C8B-B14F-4D97-AF65-F5344CB8AC3E}">
        <p14:creationId xmlns:p14="http://schemas.microsoft.com/office/powerpoint/2010/main" val="2967742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(May to July)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BAD9EB45-4D0A-4BD8-96F2-E37DDBC491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752" y="1600200"/>
            <a:ext cx="8958048" cy="4895134"/>
          </a:xfrm>
        </p:spPr>
      </p:pic>
    </p:spTree>
    <p:extLst>
      <p:ext uri="{BB962C8B-B14F-4D97-AF65-F5344CB8AC3E}">
        <p14:creationId xmlns:p14="http://schemas.microsoft.com/office/powerpoint/2010/main" val="3540733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pPr lvl="0"/>
            <a:r>
              <a:rPr lang="en-GB" dirty="0" smtClean="0"/>
              <a:t>Use “no audio” in </a:t>
            </a:r>
            <a:r>
              <a:rPr lang="en-GB" dirty="0" err="1" smtClean="0"/>
              <a:t>Webex</a:t>
            </a:r>
            <a:r>
              <a:rPr lang="en-GB" dirty="0" smtClean="0"/>
              <a:t> when joining mixed mode meeting in person</a:t>
            </a:r>
          </a:p>
          <a:p>
            <a:r>
              <a:rPr lang="en-US" dirty="0" smtClean="0"/>
              <a:t>Use </a:t>
            </a:r>
            <a:r>
              <a:rPr lang="en-US" dirty="0"/>
              <a:t>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</a:t>
            </a:r>
            <a:r>
              <a:rPr lang="en-GB" dirty="0" smtClean="0"/>
              <a:t>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Email </a:t>
            </a:r>
            <a:r>
              <a:rPr lang="en-US" sz="2000" dirty="0"/>
              <a:t>r</a:t>
            </a:r>
            <a:r>
              <a:rPr lang="en-US" sz="2000" dirty="0" smtClean="0"/>
              <a:t>equest received from ETSI TC ITS for a copy of P802.11bd D4.0. </a:t>
            </a:r>
            <a:r>
              <a:rPr lang="en-US" sz="2000" dirty="0" smtClean="0"/>
              <a:t>A copy of the draft standard with the required cover letter was sent in response.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June 2022</a:t>
            </a:r>
          </a:p>
          <a:p>
            <a:pPr marL="0" indent="0">
              <a:buNone/>
            </a:pPr>
            <a:r>
              <a:rPr lang="en-US" altLang="en-US" b="0" dirty="0" smtClean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SA </a:t>
            </a:r>
            <a:r>
              <a:rPr lang="en-US" altLang="en-US" b="0" dirty="0" smtClean="0"/>
              <a:t>Ballot</a:t>
            </a:r>
          </a:p>
          <a:p>
            <a:pPr marL="0" indent="0">
              <a:buNone/>
            </a:pPr>
            <a:r>
              <a:rPr lang="en-US" altLang="en-US" b="0" dirty="0" smtClean="0"/>
              <a:t>P802.11bd D4.0 to ISO for information</a:t>
            </a:r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July 2022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</a:t>
            </a:r>
            <a:r>
              <a:rPr lang="en-US" altLang="en-US" b="0" dirty="0" err="1" smtClean="0"/>
              <a:t>RevCom</a:t>
            </a:r>
            <a:endParaRPr lang="en-US" altLang="en-US" sz="28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69660"/>
              </p:ext>
            </p:extLst>
          </p:nvPr>
        </p:nvGraphicFramePr>
        <p:xfrm>
          <a:off x="929218" y="1828802"/>
          <a:ext cx="9625013" cy="3914524"/>
        </p:xfrm>
        <a:graphic>
          <a:graphicData uri="http://schemas.openxmlformats.org/drawingml/2006/table">
            <a:tbl>
              <a:tblPr/>
              <a:tblGrid>
                <a:gridCol w="3605213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https://mentor.ieee.org/802.11/dcn/22/11-22-0833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https://mentor.ieee.org/802.11/dcn/22/11-22-0834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https://mentor.ieee.org/802.11/dcn/22/11-22-0857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https://mentor.ieee.org/802.11/dcn/22/11-22-0859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https://mentor.ieee.org/802.11/dcn/22/11-22-0857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https://mentor.ieee.org/802-ec/dcn/22/ec-22-0111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https://mentor.ieee.org/802.11/dcn/22/11-22-0835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https://mentor.ieee.org/802.11/dcn/22/11-22-0872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https://mentor.ieee.org/802.11/dcn/22/11-22-0858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https://mentor.ieee.org/802.11/dcn/22/11-22-0720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2022 electronic session, reciprocal credit is given for other WG/TAG meetings which occur during the WG11 session, Monday July 11, 2022 </a:t>
            </a:r>
            <a:r>
              <a:rPr lang="en-US" altLang="en-US" dirty="0" smtClean="0"/>
              <a:t>10:30 </a:t>
            </a:r>
            <a:r>
              <a:rPr lang="en-US" altLang="en-US" dirty="0" smtClean="0"/>
              <a:t>am </a:t>
            </a:r>
            <a:r>
              <a:rPr lang="en-US" altLang="en-US" dirty="0" smtClean="0"/>
              <a:t>Eastern to Friday, July 1</a:t>
            </a:r>
            <a:r>
              <a:rPr lang="en-US" altLang="en-US" dirty="0"/>
              <a:t>5</a:t>
            </a:r>
            <a:r>
              <a:rPr lang="en-US" altLang="en-US" dirty="0" smtClean="0"/>
              <a:t>, 2022 Noon Eastern (Note: The </a:t>
            </a:r>
            <a:r>
              <a:rPr lang="en-US" altLang="en-US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 smtClean="0"/>
              <a:t>2022 </a:t>
            </a:r>
            <a:r>
              <a:rPr lang="en-US" altLang="en-US" dirty="0" smtClean="0"/>
              <a:t>in-person and electronic </a:t>
            </a:r>
            <a:r>
              <a:rPr lang="en-US" altLang="en-US" dirty="0" smtClean="0"/>
              <a:t>meeting </a:t>
            </a:r>
            <a:r>
              <a:rPr lang="en-US" altLang="en-US" dirty="0" smtClean="0"/>
              <a:t>DOES</a:t>
            </a:r>
            <a:r>
              <a:rPr lang="en-US" altLang="en-US" dirty="0" smtClean="0"/>
              <a:t> </a:t>
            </a:r>
            <a:r>
              <a:rPr lang="en-US" altLang="en-US" dirty="0" smtClean="0"/>
              <a:t>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2022-07-12 AM2 and Thursday 2022-07-14 AM1 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170105</TotalTime>
  <Words>1871</Words>
  <Application>Microsoft Office PowerPoint</Application>
  <PresentationFormat>Widescreen</PresentationFormat>
  <Paragraphs>665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July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M6.3 – Liaison Officer Re-confirmation</vt:lpstr>
      <vt:lpstr>background data</vt:lpstr>
      <vt:lpstr>PowerPoint Presentation</vt:lpstr>
      <vt:lpstr>PowerPoint Presentation</vt:lpstr>
      <vt:lpstr>Attendees by affiliation (attended at least one meeting May to July)</vt:lpstr>
      <vt:lpstr>Attendance by subgroup (May to July)</vt:lpstr>
      <vt:lpstr>Additional Reference material</vt:lpstr>
      <vt:lpstr> Comment Resolution Resources</vt:lpstr>
      <vt:lpstr>M3.2 Other 802 WG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2022</cp:keywords>
  <cp:lastModifiedBy>Stanley, Dorothy</cp:lastModifiedBy>
  <cp:revision>2378</cp:revision>
  <cp:lastPrinted>1998-02-10T13:28:06Z</cp:lastPrinted>
  <dcterms:created xsi:type="dcterms:W3CDTF">1998-02-10T13:07:52Z</dcterms:created>
  <dcterms:modified xsi:type="dcterms:W3CDTF">2022-07-11T02:17:53Z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