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57" r:id="rId4"/>
    <p:sldId id="262" r:id="rId5"/>
    <p:sldId id="266" r:id="rId6"/>
    <p:sldId id="263" r:id="rId7"/>
    <p:sldId id="265" r:id="rId8"/>
    <p:sldId id="267" r:id="rId9"/>
    <p:sldId id="268" r:id="rId10"/>
    <p:sldId id="270" r:id="rId11"/>
    <p:sldId id="269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604B3B14-0C02-42AC-9D86-4C9F23B834E4}"/>
    <pc:docChg chg="custSel modSld">
      <pc:chgData name="Lumbatis, Kurt" userId="68b38a53-abea-4f9f-9666-d9a08e7d983a" providerId="ADAL" clId="{604B3B14-0C02-42AC-9D86-4C9F23B834E4}" dt="2022-06-29T14:57:15.053" v="664" actId="20577"/>
      <pc:docMkLst>
        <pc:docMk/>
      </pc:docMkLst>
      <pc:sldChg chg="modSp mod">
        <pc:chgData name="Lumbatis, Kurt" userId="68b38a53-abea-4f9f-9666-d9a08e7d983a" providerId="ADAL" clId="{604B3B14-0C02-42AC-9D86-4C9F23B834E4}" dt="2022-06-29T14:44:59.823" v="264" actId="20577"/>
        <pc:sldMkLst>
          <pc:docMk/>
          <pc:sldMk cId="0" sldId="257"/>
        </pc:sldMkLst>
        <pc:spChg chg="mod">
          <ac:chgData name="Lumbatis, Kurt" userId="68b38a53-abea-4f9f-9666-d9a08e7d983a" providerId="ADAL" clId="{604B3B14-0C02-42AC-9D86-4C9F23B834E4}" dt="2022-06-29T14:44:59.823" v="26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Lumbatis, Kurt" userId="68b38a53-abea-4f9f-9666-d9a08e7d983a" providerId="ADAL" clId="{604B3B14-0C02-42AC-9D86-4C9F23B834E4}" dt="2022-06-29T14:53:22.260" v="635" actId="20577"/>
        <pc:sldMkLst>
          <pc:docMk/>
          <pc:sldMk cId="0" sldId="262"/>
        </pc:sldMkLst>
        <pc:spChg chg="mod">
          <ac:chgData name="Lumbatis, Kurt" userId="68b38a53-abea-4f9f-9666-d9a08e7d983a" providerId="ADAL" clId="{604B3B14-0C02-42AC-9D86-4C9F23B834E4}" dt="2022-06-29T14:53:22.260" v="635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Lumbatis, Kurt" userId="68b38a53-abea-4f9f-9666-d9a08e7d983a" providerId="ADAL" clId="{604B3B14-0C02-42AC-9D86-4C9F23B834E4}" dt="2022-06-28T15:24:26.002" v="129" actId="6549"/>
        <pc:sldMkLst>
          <pc:docMk/>
          <pc:sldMk cId="0" sldId="263"/>
        </pc:sldMkLst>
        <pc:spChg chg="mod">
          <ac:chgData name="Lumbatis, Kurt" userId="68b38a53-abea-4f9f-9666-d9a08e7d983a" providerId="ADAL" clId="{604B3B14-0C02-42AC-9D86-4C9F23B834E4}" dt="2022-06-28T15:24:26.002" v="129" actId="6549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Lumbatis, Kurt" userId="68b38a53-abea-4f9f-9666-d9a08e7d983a" providerId="ADAL" clId="{604B3B14-0C02-42AC-9D86-4C9F23B834E4}" dt="2022-06-28T15:11:14.328" v="120" actId="20577"/>
        <pc:sldMkLst>
          <pc:docMk/>
          <pc:sldMk cId="2851644756" sldId="265"/>
        </pc:sldMkLst>
        <pc:spChg chg="mod">
          <ac:chgData name="Lumbatis, Kurt" userId="68b38a53-abea-4f9f-9666-d9a08e7d983a" providerId="ADAL" clId="{604B3B14-0C02-42AC-9D86-4C9F23B834E4}" dt="2022-06-28T15:11:14.328" v="120" actId="20577"/>
          <ac:spMkLst>
            <pc:docMk/>
            <pc:sldMk cId="2851644756" sldId="265"/>
            <ac:spMk id="3" creationId="{61C8317D-EAEC-439A-B025-44C02A7148CC}"/>
          </ac:spMkLst>
        </pc:spChg>
      </pc:sldChg>
      <pc:sldChg chg="modSp mod">
        <pc:chgData name="Lumbatis, Kurt" userId="68b38a53-abea-4f9f-9666-d9a08e7d983a" providerId="ADAL" clId="{604B3B14-0C02-42AC-9D86-4C9F23B834E4}" dt="2022-06-29T14:54:55.537" v="661" actId="20577"/>
        <pc:sldMkLst>
          <pc:docMk/>
          <pc:sldMk cId="2773293368" sldId="266"/>
        </pc:sldMkLst>
        <pc:spChg chg="mod">
          <ac:chgData name="Lumbatis, Kurt" userId="68b38a53-abea-4f9f-9666-d9a08e7d983a" providerId="ADAL" clId="{604B3B14-0C02-42AC-9D86-4C9F23B834E4}" dt="2022-06-29T14:54:55.537" v="661" actId="20577"/>
          <ac:spMkLst>
            <pc:docMk/>
            <pc:sldMk cId="2773293368" sldId="266"/>
            <ac:spMk id="3" creationId="{00000000-0000-0000-0000-000000000000}"/>
          </ac:spMkLst>
        </pc:spChg>
      </pc:sldChg>
      <pc:sldChg chg="modSp mod">
        <pc:chgData name="Lumbatis, Kurt" userId="68b38a53-abea-4f9f-9666-d9a08e7d983a" providerId="ADAL" clId="{604B3B14-0C02-42AC-9D86-4C9F23B834E4}" dt="2022-06-29T14:43:10.131" v="207" actId="20577"/>
        <pc:sldMkLst>
          <pc:docMk/>
          <pc:sldMk cId="3136381033" sldId="268"/>
        </pc:sldMkLst>
        <pc:spChg chg="mod">
          <ac:chgData name="Lumbatis, Kurt" userId="68b38a53-abea-4f9f-9666-d9a08e7d983a" providerId="ADAL" clId="{604B3B14-0C02-42AC-9D86-4C9F23B834E4}" dt="2022-06-29T14:43:10.131" v="207" actId="20577"/>
          <ac:spMkLst>
            <pc:docMk/>
            <pc:sldMk cId="3136381033" sldId="268"/>
            <ac:spMk id="2" creationId="{56C1209C-D2EE-43CE-8A34-FA5FFFB9E118}"/>
          </ac:spMkLst>
        </pc:spChg>
        <pc:spChg chg="mod">
          <ac:chgData name="Lumbatis, Kurt" userId="68b38a53-abea-4f9f-9666-d9a08e7d983a" providerId="ADAL" clId="{604B3B14-0C02-42AC-9D86-4C9F23B834E4}" dt="2022-06-29T14:41:06.380" v="204" actId="6549"/>
          <ac:spMkLst>
            <pc:docMk/>
            <pc:sldMk cId="3136381033" sldId="268"/>
            <ac:spMk id="3" creationId="{A42B8F6D-DD54-4F24-94B1-5CCEB79321FB}"/>
          </ac:spMkLst>
        </pc:spChg>
      </pc:sldChg>
      <pc:sldChg chg="modSp mod">
        <pc:chgData name="Lumbatis, Kurt" userId="68b38a53-abea-4f9f-9666-d9a08e7d983a" providerId="ADAL" clId="{604B3B14-0C02-42AC-9D86-4C9F23B834E4}" dt="2022-06-29T14:57:15.053" v="664" actId="20577"/>
        <pc:sldMkLst>
          <pc:docMk/>
          <pc:sldMk cId="4131674164" sldId="269"/>
        </pc:sldMkLst>
        <pc:spChg chg="mod">
          <ac:chgData name="Lumbatis, Kurt" userId="68b38a53-abea-4f9f-9666-d9a08e7d983a" providerId="ADAL" clId="{604B3B14-0C02-42AC-9D86-4C9F23B834E4}" dt="2022-06-29T14:43:28.079" v="213" actId="20577"/>
          <ac:spMkLst>
            <pc:docMk/>
            <pc:sldMk cId="4131674164" sldId="269"/>
            <ac:spMk id="2" creationId="{0BBA27B2-9A22-4023-ACDC-D45E66621A5F}"/>
          </ac:spMkLst>
        </pc:spChg>
        <pc:spChg chg="mod">
          <ac:chgData name="Lumbatis, Kurt" userId="68b38a53-abea-4f9f-9666-d9a08e7d983a" providerId="ADAL" clId="{604B3B14-0C02-42AC-9D86-4C9F23B834E4}" dt="2022-06-29T14:57:15.053" v="664" actId="20577"/>
          <ac:spMkLst>
            <pc:docMk/>
            <pc:sldMk cId="4131674164" sldId="269"/>
            <ac:spMk id="3" creationId="{4607992F-9DEE-4AC9-A28F-713EB281DDF1}"/>
          </ac:spMkLst>
        </pc:spChg>
      </pc:sldChg>
      <pc:sldChg chg="modSp mod">
        <pc:chgData name="Lumbatis, Kurt" userId="68b38a53-abea-4f9f-9666-d9a08e7d983a" providerId="ADAL" clId="{604B3B14-0C02-42AC-9D86-4C9F23B834E4}" dt="2022-06-29T14:43:19.330" v="210" actId="20577"/>
        <pc:sldMkLst>
          <pc:docMk/>
          <pc:sldMk cId="299870109" sldId="270"/>
        </pc:sldMkLst>
        <pc:spChg chg="mod">
          <ac:chgData name="Lumbatis, Kurt" userId="68b38a53-abea-4f9f-9666-d9a08e7d983a" providerId="ADAL" clId="{604B3B14-0C02-42AC-9D86-4C9F23B834E4}" dt="2022-06-29T14:43:19.330" v="210" actId="20577"/>
          <ac:spMkLst>
            <pc:docMk/>
            <pc:sldMk cId="299870109" sldId="270"/>
            <ac:spMk id="2" creationId="{56C1209C-D2EE-43CE-8A34-FA5FFFB9E118}"/>
          </ac:spMkLst>
        </pc:spChg>
      </pc:sldChg>
      <pc:sldChg chg="modSp mod">
        <pc:chgData name="Lumbatis, Kurt" userId="68b38a53-abea-4f9f-9666-d9a08e7d983a" providerId="ADAL" clId="{604B3B14-0C02-42AC-9D86-4C9F23B834E4}" dt="2022-06-28T15:29:11.988" v="203" actId="20577"/>
        <pc:sldMkLst>
          <pc:docMk/>
          <pc:sldMk cId="2855975566" sldId="271"/>
        </pc:sldMkLst>
        <pc:spChg chg="mod">
          <ac:chgData name="Lumbatis, Kurt" userId="68b38a53-abea-4f9f-9666-d9a08e7d983a" providerId="ADAL" clId="{604B3B14-0C02-42AC-9D86-4C9F23B834E4}" dt="2022-06-28T15:29:11.988" v="203" actId="20577"/>
          <ac:spMkLst>
            <pc:docMk/>
            <pc:sldMk cId="2855975566" sldId="271"/>
            <ac:spMk id="3" creationId="{4D056475-1FF0-46F2-B7F1-5252D86546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802.11-22/0832r2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ly.io/resources/articles/what-is-gdp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ly.io/resources/articles/ccp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Verbiage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71546"/>
              </p:ext>
            </p:extLst>
          </p:nvPr>
        </p:nvGraphicFramePr>
        <p:xfrm>
          <a:off x="981075" y="2416175"/>
          <a:ext cx="102330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6175"/>
                        <a:ext cx="1023302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SP-2</a:t>
            </a:r>
          </a:p>
          <a:p>
            <a:r>
              <a:rPr lang="en-US" dirty="0"/>
              <a:t>TG802.11bh should define text other than 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its proposed text.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7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7B2-9A22-4023-ACDC-D45E666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992F-9DEE-4AC9-A28F-713EB281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SP-3</a:t>
            </a:r>
          </a:p>
          <a:p>
            <a:r>
              <a:rPr lang="en-US" dirty="0"/>
              <a:t>TG802.11bh shall define MIB(s) which shall be utilized to capture higher layer decisions and utilize the MIB(s) as a control mechanisms for device Unique Identifier support and mechanisms.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C0B91-5484-416A-B04C-70E6113398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57E6-CA5C-42F7-AAC7-3BB086847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E7B40-CE18-4735-9794-6DD2D092B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7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Std 802.11-2020</a:t>
            </a:r>
          </a:p>
          <a:p>
            <a:r>
              <a:rPr lang="en-GB" dirty="0"/>
              <a:t>IEEE P802.11be/D2.0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– Slight Text Changes.</a:t>
            </a:r>
          </a:p>
          <a:p>
            <a:r>
              <a:rPr lang="en-US" sz="1400" b="0" dirty="0"/>
              <a:t>R2 – Fix errors, and typos.  Modification to Straw Polls.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presentation and discussion on </a:t>
            </a:r>
            <a:r>
              <a:rPr lang="en-GB" i="1" dirty="0"/>
              <a:t>User “Opt-In” </a:t>
            </a:r>
            <a:r>
              <a:rPr lang="en-GB" dirty="0"/>
              <a:t>and possible replacement text for this term.  Also requests MIB definitions for tracking the </a:t>
            </a:r>
            <a:r>
              <a:rPr lang="en-GB" i="1" dirty="0"/>
              <a:t>User “Opt-In” </a:t>
            </a:r>
            <a:r>
              <a:rPr lang="en-GB" dirty="0"/>
              <a:t>selection.</a:t>
            </a: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Opt-in / Opt-out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Privacy laws like the General Data Protection Regulation (</a:t>
            </a:r>
            <a:r>
              <a:rPr lang="en-US" dirty="0">
                <a:hlinkClick r:id="rId3"/>
              </a:rPr>
              <a:t>GDPR</a:t>
            </a:r>
            <a:r>
              <a:rPr lang="en-US" dirty="0"/>
              <a:t>) and the California Consumer Privacy Act (</a:t>
            </a:r>
            <a:r>
              <a:rPr lang="en-US" dirty="0">
                <a:hlinkClick r:id="rId4"/>
              </a:rPr>
              <a:t>CCPA</a:t>
            </a:r>
            <a:r>
              <a:rPr lang="en-US" dirty="0"/>
              <a:t>) revolve around requirements mandating that businesses get users to </a:t>
            </a:r>
            <a:r>
              <a:rPr lang="en-US" b="1" dirty="0"/>
              <a:t>opt in or opt out </a:t>
            </a:r>
            <a:r>
              <a:rPr lang="en-US" dirty="0"/>
              <a:t>of certain data collection and processing activities.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In </a:t>
            </a:r>
            <a:r>
              <a:rPr lang="en-US" dirty="0"/>
              <a:t>means that a user will take an affirmative action to provide consent.</a:t>
            </a:r>
          </a:p>
          <a:p>
            <a:pPr marL="857250" lvl="2" indent="0"/>
            <a:r>
              <a:rPr lang="en-US" dirty="0"/>
              <a:t>The most common way to implement opt-in methods is through </a:t>
            </a:r>
            <a:r>
              <a:rPr lang="en-US" b="1" dirty="0"/>
              <a:t>checkboxes. </a:t>
            </a:r>
            <a:r>
              <a:rPr lang="en-US" dirty="0"/>
              <a:t>When presented with a checkbox, the user must take action to check the box, which denotes their consent.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Out </a:t>
            </a:r>
            <a:r>
              <a:rPr lang="en-US" dirty="0"/>
              <a:t>means a user takes no action to provide consent or removes previously given consent. The most common methods are: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NOT check a box </a:t>
            </a:r>
            <a:r>
              <a:rPr lang="en-US" dirty="0"/>
              <a:t>(default action) denoting no consent is given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UNCHECK a box -- </a:t>
            </a:r>
            <a:r>
              <a:rPr lang="en-US" dirty="0"/>
              <a:t>to remove previously given consent for the option.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Due to privacy concerns and device tracking,  802.11bh must take into account whether the user will make a decision either affirmative or negative (default) to allow their device to be identified within and possibly tracked within a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This compelled the use of </a:t>
            </a:r>
            <a:r>
              <a:rPr lang="en-GB" sz="2000" i="1" dirty="0"/>
              <a:t>Opt-In</a:t>
            </a:r>
            <a:r>
              <a:rPr lang="en-GB" sz="2000" dirty="0"/>
              <a:t> in many of the use cases and in the text this group has been considering.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 the current 802.11-2020 standard, I have found no explicit text which speaks to this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Searches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User ---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closest I found was User Agreed Values in the IEEE Dictionary.  However, this does not have the same connotation.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802.11be D2.0 contains the following text in 4.5.13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An AP MLD or a non-AP MLD invokes EPCS priority access on-demand </a:t>
            </a:r>
            <a:r>
              <a:rPr lang="en-US" sz="180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when instructed to do so by a higher layer function, such as an authorized user or a managed service provider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detects the need for priority. The process for detecting the need for EPCS priority access by the higher layer function is outside the scope of this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 has taken the stance that user interactions and higher layer functions are not addressed in </a:t>
            </a:r>
            <a:r>
              <a:rPr lang="en-GB" sz="2000"/>
              <a:t>the standard but does allow </a:t>
            </a:r>
            <a:r>
              <a:rPr lang="en-GB" sz="2000" dirty="0"/>
              <a:t>for them.</a:t>
            </a:r>
          </a:p>
          <a:p>
            <a:pPr algn="just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3E0-E642-420F-ACF1-AA5D024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317D-EAEC-439A-B025-44C02A71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working documents the following suggestions are proposed: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b="1" i="1" dirty="0"/>
              <a:t>User ‘Opt-In’ / ‘Opt-Out’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Opt-In – User chooses to participate 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Opt-Out –User has </a:t>
            </a:r>
            <a:r>
              <a:rPr lang="en-US" b="1" i="1" dirty="0"/>
              <a:t>not</a:t>
            </a:r>
            <a:r>
              <a:rPr lang="en-US" dirty="0"/>
              <a:t> chosen to participate 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Note:  </a:t>
            </a:r>
            <a:r>
              <a:rPr lang="en-US" dirty="0"/>
              <a:t>Opt-Out should be the default.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Define or utilize different verbiage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“Agrees / Has not Agreed”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“Allows / Has not Allowed”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Others??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ECB1-B3D5-43FC-8BDD-B9AA55E81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A81C-709B-4445-AF6B-170A07BC27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D351C-B548-4299-B904-D34DC5E16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E11B-C123-47FD-B59B-A5AB19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EA67-AB7C-4D30-AA4D-427C2ADB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set of MIB(s) need to be defined to track the positive or negative (default) User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985CC-DFE4-438C-92AD-A6DDA75AA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A5A2-6AE1-439C-9A93-D1DD1CDF2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E5D9-9954-4241-A307-6FD67A0795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0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SP-1</a:t>
            </a:r>
          </a:p>
          <a:p>
            <a:r>
              <a:rPr lang="en-US" dirty="0"/>
              <a:t>TG802.11bh should define and utilize the terms 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in its proposed text.  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8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5467</TotalTime>
  <Words>800</Words>
  <Application>Microsoft Office PowerPoint</Application>
  <PresentationFormat>Widescreen</PresentationFormat>
  <Paragraphs>121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Opt-In Verbiage</vt:lpstr>
      <vt:lpstr>Revisions</vt:lpstr>
      <vt:lpstr>Abstract</vt:lpstr>
      <vt:lpstr>Definition of Opt-in / Opt-out</vt:lpstr>
      <vt:lpstr>Additional Points</vt:lpstr>
      <vt:lpstr>Additional Points</vt:lpstr>
      <vt:lpstr>Suggestions</vt:lpstr>
      <vt:lpstr>Additional Actions</vt:lpstr>
      <vt:lpstr>Straw Poll 1</vt:lpstr>
      <vt:lpstr>Straw Poll 2</vt:lpstr>
      <vt:lpstr>Straw Poll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 In Verbiage</dc:title>
  <dc:creator>Lumbatis, Kurt</dc:creator>
  <cp:lastModifiedBy>Lumbatis, Kurt</cp:lastModifiedBy>
  <cp:revision>3</cp:revision>
  <cp:lastPrinted>1601-01-01T00:00:00Z</cp:lastPrinted>
  <dcterms:created xsi:type="dcterms:W3CDTF">2022-06-03T17:49:22Z</dcterms:created>
  <dcterms:modified xsi:type="dcterms:W3CDTF">2022-06-29T14:57:21Z</dcterms:modified>
</cp:coreProperties>
</file>