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71" r:id="rId3"/>
    <p:sldId id="257" r:id="rId4"/>
    <p:sldId id="262" r:id="rId5"/>
    <p:sldId id="266" r:id="rId6"/>
    <p:sldId id="263" r:id="rId7"/>
    <p:sldId id="265" r:id="rId8"/>
    <p:sldId id="267" r:id="rId9"/>
    <p:sldId id="268" r:id="rId10"/>
    <p:sldId id="270" r:id="rId11"/>
    <p:sldId id="269"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FA9328-36D6-4EE3-9CBF-55125A368916}" v="3" dt="2022-06-14T14:28:48.9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5" d="100"/>
          <a:sy n="115" d="100"/>
        </p:scale>
        <p:origin x="37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mbatis, Kurt" userId="68b38a53-abea-4f9f-9666-d9a08e7d983a" providerId="ADAL" clId="{73FA9328-36D6-4EE3-9CBF-55125A368916}"/>
    <pc:docChg chg="undo custSel addSld modSld modMainMaster">
      <pc:chgData name="Lumbatis, Kurt" userId="68b38a53-abea-4f9f-9666-d9a08e7d983a" providerId="ADAL" clId="{73FA9328-36D6-4EE3-9CBF-55125A368916}" dt="2022-06-14T14:30:45.094" v="2080" actId="114"/>
      <pc:docMkLst>
        <pc:docMk/>
      </pc:docMkLst>
      <pc:sldChg chg="modSp mod">
        <pc:chgData name="Lumbatis, Kurt" userId="68b38a53-abea-4f9f-9666-d9a08e7d983a" providerId="ADAL" clId="{73FA9328-36D6-4EE3-9CBF-55125A368916}" dt="2022-06-14T13:32:47.155" v="1800" actId="20577"/>
        <pc:sldMkLst>
          <pc:docMk/>
          <pc:sldMk cId="0" sldId="256"/>
        </pc:sldMkLst>
        <pc:spChg chg="mod">
          <ac:chgData name="Lumbatis, Kurt" userId="68b38a53-abea-4f9f-9666-d9a08e7d983a" providerId="ADAL" clId="{73FA9328-36D6-4EE3-9CBF-55125A368916}" dt="2022-06-14T13:32:47.155" v="1800" actId="20577"/>
          <ac:spMkLst>
            <pc:docMk/>
            <pc:sldMk cId="0" sldId="256"/>
            <ac:spMk id="3073" creationId="{00000000-0000-0000-0000-000000000000}"/>
          </ac:spMkLst>
        </pc:spChg>
      </pc:sldChg>
      <pc:sldChg chg="modSp mod">
        <pc:chgData name="Lumbatis, Kurt" userId="68b38a53-abea-4f9f-9666-d9a08e7d983a" providerId="ADAL" clId="{73FA9328-36D6-4EE3-9CBF-55125A368916}" dt="2022-06-14T14:30:45.094" v="2080" actId="114"/>
        <pc:sldMkLst>
          <pc:docMk/>
          <pc:sldMk cId="0" sldId="257"/>
        </pc:sldMkLst>
        <pc:spChg chg="mod">
          <ac:chgData name="Lumbatis, Kurt" userId="68b38a53-abea-4f9f-9666-d9a08e7d983a" providerId="ADAL" clId="{73FA9328-36D6-4EE3-9CBF-55125A368916}" dt="2022-06-14T14:30:45.094" v="2080" actId="114"/>
          <ac:spMkLst>
            <pc:docMk/>
            <pc:sldMk cId="0" sldId="257"/>
            <ac:spMk id="4098" creationId="{00000000-0000-0000-0000-000000000000}"/>
          </ac:spMkLst>
        </pc:spChg>
      </pc:sldChg>
      <pc:sldChg chg="modSp mod">
        <pc:chgData name="Lumbatis, Kurt" userId="68b38a53-abea-4f9f-9666-d9a08e7d983a" providerId="ADAL" clId="{73FA9328-36D6-4EE3-9CBF-55125A368916}" dt="2022-06-14T13:59:57.716" v="1913" actId="20577"/>
        <pc:sldMkLst>
          <pc:docMk/>
          <pc:sldMk cId="0" sldId="262"/>
        </pc:sldMkLst>
        <pc:spChg chg="mod">
          <ac:chgData name="Lumbatis, Kurt" userId="68b38a53-abea-4f9f-9666-d9a08e7d983a" providerId="ADAL" clId="{73FA9328-36D6-4EE3-9CBF-55125A368916}" dt="2022-06-14T13:59:57.716" v="1913" actId="20577"/>
          <ac:spMkLst>
            <pc:docMk/>
            <pc:sldMk cId="0" sldId="262"/>
            <ac:spMk id="9218" creationId="{00000000-0000-0000-0000-000000000000}"/>
          </ac:spMkLst>
        </pc:spChg>
      </pc:sldChg>
      <pc:sldChg chg="modSp mod">
        <pc:chgData name="Lumbatis, Kurt" userId="68b38a53-abea-4f9f-9666-d9a08e7d983a" providerId="ADAL" clId="{73FA9328-36D6-4EE3-9CBF-55125A368916}" dt="2022-06-14T14:02:42.039" v="1916" actId="20577"/>
        <pc:sldMkLst>
          <pc:docMk/>
          <pc:sldMk cId="0" sldId="263"/>
        </pc:sldMkLst>
        <pc:spChg chg="mod">
          <ac:chgData name="Lumbatis, Kurt" userId="68b38a53-abea-4f9f-9666-d9a08e7d983a" providerId="ADAL" clId="{73FA9328-36D6-4EE3-9CBF-55125A368916}" dt="2022-06-14T14:02:42.039" v="1916" actId="20577"/>
          <ac:spMkLst>
            <pc:docMk/>
            <pc:sldMk cId="0" sldId="263"/>
            <ac:spMk id="3" creationId="{00000000-0000-0000-0000-000000000000}"/>
          </ac:spMkLst>
        </pc:spChg>
      </pc:sldChg>
      <pc:sldChg chg="modSp mod">
        <pc:chgData name="Lumbatis, Kurt" userId="68b38a53-abea-4f9f-9666-d9a08e7d983a" providerId="ADAL" clId="{73FA9328-36D6-4EE3-9CBF-55125A368916}" dt="2022-06-10T14:14:30.914" v="729" actId="20577"/>
        <pc:sldMkLst>
          <pc:docMk/>
          <pc:sldMk cId="0" sldId="264"/>
        </pc:sldMkLst>
        <pc:spChg chg="mod">
          <ac:chgData name="Lumbatis, Kurt" userId="68b38a53-abea-4f9f-9666-d9a08e7d983a" providerId="ADAL" clId="{73FA9328-36D6-4EE3-9CBF-55125A368916}" dt="2022-06-10T14:14:30.914" v="729" actId="20577"/>
          <ac:spMkLst>
            <pc:docMk/>
            <pc:sldMk cId="0" sldId="264"/>
            <ac:spMk id="2" creationId="{00000000-0000-0000-0000-000000000000}"/>
          </ac:spMkLst>
        </pc:spChg>
      </pc:sldChg>
      <pc:sldChg chg="modSp mod">
        <pc:chgData name="Lumbatis, Kurt" userId="68b38a53-abea-4f9f-9666-d9a08e7d983a" providerId="ADAL" clId="{73FA9328-36D6-4EE3-9CBF-55125A368916}" dt="2022-06-10T14:35:13.422" v="1652" actId="20577"/>
        <pc:sldMkLst>
          <pc:docMk/>
          <pc:sldMk cId="2851644756" sldId="265"/>
        </pc:sldMkLst>
        <pc:spChg chg="mod">
          <ac:chgData name="Lumbatis, Kurt" userId="68b38a53-abea-4f9f-9666-d9a08e7d983a" providerId="ADAL" clId="{73FA9328-36D6-4EE3-9CBF-55125A368916}" dt="2022-06-10T14:35:13.422" v="1652" actId="20577"/>
          <ac:spMkLst>
            <pc:docMk/>
            <pc:sldMk cId="2851644756" sldId="265"/>
            <ac:spMk id="3" creationId="{61C8317D-EAEC-439A-B025-44C02A7148CC}"/>
          </ac:spMkLst>
        </pc:spChg>
      </pc:sldChg>
      <pc:sldChg chg="modSp mod">
        <pc:chgData name="Lumbatis, Kurt" userId="68b38a53-abea-4f9f-9666-d9a08e7d983a" providerId="ADAL" clId="{73FA9328-36D6-4EE3-9CBF-55125A368916}" dt="2022-06-10T14:28:47.562" v="1555" actId="20577"/>
        <pc:sldMkLst>
          <pc:docMk/>
          <pc:sldMk cId="2773293368" sldId="266"/>
        </pc:sldMkLst>
        <pc:spChg chg="mod">
          <ac:chgData name="Lumbatis, Kurt" userId="68b38a53-abea-4f9f-9666-d9a08e7d983a" providerId="ADAL" clId="{73FA9328-36D6-4EE3-9CBF-55125A368916}" dt="2022-06-10T14:28:47.562" v="1555" actId="20577"/>
          <ac:spMkLst>
            <pc:docMk/>
            <pc:sldMk cId="2773293368" sldId="266"/>
            <ac:spMk id="3" creationId="{00000000-0000-0000-0000-000000000000}"/>
          </ac:spMkLst>
        </pc:spChg>
      </pc:sldChg>
      <pc:sldChg chg="modSp new mod">
        <pc:chgData name="Lumbatis, Kurt" userId="68b38a53-abea-4f9f-9666-d9a08e7d983a" providerId="ADAL" clId="{73FA9328-36D6-4EE3-9CBF-55125A368916}" dt="2022-06-10T14:16:06.426" v="868" actId="20577"/>
        <pc:sldMkLst>
          <pc:docMk/>
          <pc:sldMk cId="2158075857" sldId="267"/>
        </pc:sldMkLst>
        <pc:spChg chg="mod">
          <ac:chgData name="Lumbatis, Kurt" userId="68b38a53-abea-4f9f-9666-d9a08e7d983a" providerId="ADAL" clId="{73FA9328-36D6-4EE3-9CBF-55125A368916}" dt="2022-06-10T14:14:59.152" v="748" actId="20577"/>
          <ac:spMkLst>
            <pc:docMk/>
            <pc:sldMk cId="2158075857" sldId="267"/>
            <ac:spMk id="2" creationId="{6B11E11B-C123-47FD-B59B-A5AB1999701A}"/>
          </ac:spMkLst>
        </pc:spChg>
        <pc:spChg chg="mod">
          <ac:chgData name="Lumbatis, Kurt" userId="68b38a53-abea-4f9f-9666-d9a08e7d983a" providerId="ADAL" clId="{73FA9328-36D6-4EE3-9CBF-55125A368916}" dt="2022-06-10T14:16:06.426" v="868" actId="20577"/>
          <ac:spMkLst>
            <pc:docMk/>
            <pc:sldMk cId="2158075857" sldId="267"/>
            <ac:spMk id="3" creationId="{1F75EA67-AB7C-4D30-AA4D-427C2ADB3562}"/>
          </ac:spMkLst>
        </pc:spChg>
      </pc:sldChg>
      <pc:sldChg chg="modSp new mod">
        <pc:chgData name="Lumbatis, Kurt" userId="68b38a53-abea-4f9f-9666-d9a08e7d983a" providerId="ADAL" clId="{73FA9328-36D6-4EE3-9CBF-55125A368916}" dt="2022-06-14T14:06:16.444" v="1923" actId="20577"/>
        <pc:sldMkLst>
          <pc:docMk/>
          <pc:sldMk cId="3136381033" sldId="268"/>
        </pc:sldMkLst>
        <pc:spChg chg="mod">
          <ac:chgData name="Lumbatis, Kurt" userId="68b38a53-abea-4f9f-9666-d9a08e7d983a" providerId="ADAL" clId="{73FA9328-36D6-4EE3-9CBF-55125A368916}" dt="2022-06-10T14:16:34.644" v="880" actId="20577"/>
          <ac:spMkLst>
            <pc:docMk/>
            <pc:sldMk cId="3136381033" sldId="268"/>
            <ac:spMk id="2" creationId="{56C1209C-D2EE-43CE-8A34-FA5FFFB9E118}"/>
          </ac:spMkLst>
        </pc:spChg>
        <pc:spChg chg="mod">
          <ac:chgData name="Lumbatis, Kurt" userId="68b38a53-abea-4f9f-9666-d9a08e7d983a" providerId="ADAL" clId="{73FA9328-36D6-4EE3-9CBF-55125A368916}" dt="2022-06-14T14:06:16.444" v="1923" actId="20577"/>
          <ac:spMkLst>
            <pc:docMk/>
            <pc:sldMk cId="3136381033" sldId="268"/>
            <ac:spMk id="3" creationId="{A42B8F6D-DD54-4F24-94B1-5CCEB79321FB}"/>
          </ac:spMkLst>
        </pc:spChg>
      </pc:sldChg>
      <pc:sldChg chg="modSp new mod">
        <pc:chgData name="Lumbatis, Kurt" userId="68b38a53-abea-4f9f-9666-d9a08e7d983a" providerId="ADAL" clId="{73FA9328-36D6-4EE3-9CBF-55125A368916}" dt="2022-06-10T17:30:45.228" v="1793" actId="20577"/>
        <pc:sldMkLst>
          <pc:docMk/>
          <pc:sldMk cId="4131674164" sldId="269"/>
        </pc:sldMkLst>
        <pc:spChg chg="mod">
          <ac:chgData name="Lumbatis, Kurt" userId="68b38a53-abea-4f9f-9666-d9a08e7d983a" providerId="ADAL" clId="{73FA9328-36D6-4EE3-9CBF-55125A368916}" dt="2022-06-10T14:22:17.821" v="1281" actId="20577"/>
          <ac:spMkLst>
            <pc:docMk/>
            <pc:sldMk cId="4131674164" sldId="269"/>
            <ac:spMk id="2" creationId="{0BBA27B2-9A22-4023-ACDC-D45E66621A5F}"/>
          </ac:spMkLst>
        </pc:spChg>
        <pc:spChg chg="mod">
          <ac:chgData name="Lumbatis, Kurt" userId="68b38a53-abea-4f9f-9666-d9a08e7d983a" providerId="ADAL" clId="{73FA9328-36D6-4EE3-9CBF-55125A368916}" dt="2022-06-10T17:30:45.228" v="1793" actId="20577"/>
          <ac:spMkLst>
            <pc:docMk/>
            <pc:sldMk cId="4131674164" sldId="269"/>
            <ac:spMk id="3" creationId="{4607992F-9DEE-4AC9-A28F-713EB281DDF1}"/>
          </ac:spMkLst>
        </pc:spChg>
      </pc:sldChg>
      <pc:sldChg chg="modSp add mod">
        <pc:chgData name="Lumbatis, Kurt" userId="68b38a53-abea-4f9f-9666-d9a08e7d983a" providerId="ADAL" clId="{73FA9328-36D6-4EE3-9CBF-55125A368916}" dt="2022-06-10T14:25:21.375" v="1480"/>
        <pc:sldMkLst>
          <pc:docMk/>
          <pc:sldMk cId="299870109" sldId="270"/>
        </pc:sldMkLst>
        <pc:spChg chg="mod">
          <ac:chgData name="Lumbatis, Kurt" userId="68b38a53-abea-4f9f-9666-d9a08e7d983a" providerId="ADAL" clId="{73FA9328-36D6-4EE3-9CBF-55125A368916}" dt="2022-06-10T14:25:21.375" v="1480"/>
          <ac:spMkLst>
            <pc:docMk/>
            <pc:sldMk cId="299870109" sldId="270"/>
            <ac:spMk id="3" creationId="{A42B8F6D-DD54-4F24-94B1-5CCEB79321FB}"/>
          </ac:spMkLst>
        </pc:spChg>
      </pc:sldChg>
      <pc:sldChg chg="modSp mod">
        <pc:chgData name="Lumbatis, Kurt" userId="68b38a53-abea-4f9f-9666-d9a08e7d983a" providerId="ADAL" clId="{73FA9328-36D6-4EE3-9CBF-55125A368916}" dt="2022-06-14T14:29:10.784" v="1963" actId="20577"/>
        <pc:sldMkLst>
          <pc:docMk/>
          <pc:sldMk cId="2855975566" sldId="271"/>
        </pc:sldMkLst>
        <pc:spChg chg="mod">
          <ac:chgData name="Lumbatis, Kurt" userId="68b38a53-abea-4f9f-9666-d9a08e7d983a" providerId="ADAL" clId="{73FA9328-36D6-4EE3-9CBF-55125A368916}" dt="2022-06-14T14:29:10.784" v="1963" actId="20577"/>
          <ac:spMkLst>
            <pc:docMk/>
            <pc:sldMk cId="2855975566" sldId="271"/>
            <ac:spMk id="3" creationId="{4D056475-1FF0-46F2-B7F1-5252D865465E}"/>
          </ac:spMkLst>
        </pc:spChg>
      </pc:sldChg>
      <pc:sldMasterChg chg="modSp mod">
        <pc:chgData name="Lumbatis, Kurt" userId="68b38a53-abea-4f9f-9666-d9a08e7d983a" providerId="ADAL" clId="{73FA9328-36D6-4EE3-9CBF-55125A368916}" dt="2022-06-14T14:00:23.923" v="1915" actId="20577"/>
        <pc:sldMasterMkLst>
          <pc:docMk/>
          <pc:sldMasterMk cId="0" sldId="2147483648"/>
        </pc:sldMasterMkLst>
        <pc:spChg chg="mod">
          <ac:chgData name="Lumbatis, Kurt" userId="68b38a53-abea-4f9f-9666-d9a08e7d983a" providerId="ADAL" clId="{73FA9328-36D6-4EE3-9CBF-55125A368916}" dt="2022-06-14T14:00:23.923" v="191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802.11-2022/0832r0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Kurt Lumbatis, CommScope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802.11-2022/0832r0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Kurt Lumbatis, CommScope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91748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802.11-22/0832r1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ermly.io/resources/articles/what-is-gdp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termly.io/resources/articles/ccpa/"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Opt-In Verbiage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2022-06-03</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Kurt Lumbatis, Commscope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07371546"/>
              </p:ext>
            </p:extLst>
          </p:nvPr>
        </p:nvGraphicFramePr>
        <p:xfrm>
          <a:off x="981075" y="2416175"/>
          <a:ext cx="10233025" cy="2482850"/>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1075" y="2416175"/>
                        <a:ext cx="1023302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1209C-D2EE-43CE-8A34-FA5FFFB9E11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A42B8F6D-DD54-4F24-94B1-5CCEB79321FB}"/>
              </a:ext>
            </a:extLst>
          </p:cNvPr>
          <p:cNvSpPr>
            <a:spLocks noGrp="1"/>
          </p:cNvSpPr>
          <p:nvPr>
            <p:ph idx="1"/>
          </p:nvPr>
        </p:nvSpPr>
        <p:spPr/>
        <p:txBody>
          <a:bodyPr/>
          <a:lstStyle/>
          <a:p>
            <a:r>
              <a:rPr lang="en-US" dirty="0"/>
              <a:t>SP-2</a:t>
            </a:r>
          </a:p>
          <a:p>
            <a:r>
              <a:rPr lang="en-US" dirty="0"/>
              <a:t>TG802.11bh should define text other than User </a:t>
            </a:r>
            <a:r>
              <a:rPr lang="en-US" i="1" dirty="0"/>
              <a:t>“Opt-In”/”Opt-Out” </a:t>
            </a:r>
            <a:r>
              <a:rPr lang="en-US" dirty="0"/>
              <a:t>as part of this working group and its proposed text.</a:t>
            </a:r>
          </a:p>
          <a:p>
            <a:endParaRPr lang="en-US" dirty="0"/>
          </a:p>
          <a:p>
            <a:r>
              <a:rPr lang="en-US" dirty="0"/>
              <a:t>Y/N/A</a:t>
            </a:r>
          </a:p>
          <a:p>
            <a:endParaRPr lang="en-US" dirty="0"/>
          </a:p>
          <a:p>
            <a:endParaRPr lang="en-US" dirty="0"/>
          </a:p>
        </p:txBody>
      </p:sp>
      <p:sp>
        <p:nvSpPr>
          <p:cNvPr id="4" name="Slide Number Placeholder 3">
            <a:extLst>
              <a:ext uri="{FF2B5EF4-FFF2-40B4-BE49-F238E27FC236}">
                <a16:creationId xmlns:a16="http://schemas.microsoft.com/office/drawing/2014/main" id="{283A3943-7ACC-468F-AF49-9DF0772782A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0E363F6-0753-4B1B-BCF7-32E0773D29C5}"/>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8D70E98F-062B-4998-9275-1BE4E366412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870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A27B2-9A22-4023-ACDC-D45E66621A5F}"/>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4607992F-9DEE-4AC9-A28F-713EB281DDF1}"/>
              </a:ext>
            </a:extLst>
          </p:cNvPr>
          <p:cNvSpPr>
            <a:spLocks noGrp="1"/>
          </p:cNvSpPr>
          <p:nvPr>
            <p:ph idx="1"/>
          </p:nvPr>
        </p:nvSpPr>
        <p:spPr/>
        <p:txBody>
          <a:bodyPr/>
          <a:lstStyle/>
          <a:p>
            <a:r>
              <a:rPr lang="en-US" dirty="0"/>
              <a:t>SP-3</a:t>
            </a:r>
          </a:p>
          <a:p>
            <a:r>
              <a:rPr lang="en-US" dirty="0"/>
              <a:t>TG802.11bh shall define MIBs which shall be utilized to capture higher layer decisions and utilize the MIB(s) as a control mechanism for device Unique Identifier support and mechanisms.</a:t>
            </a:r>
          </a:p>
          <a:p>
            <a:endParaRPr lang="en-US" dirty="0"/>
          </a:p>
          <a:p>
            <a:r>
              <a:rPr lang="en-US" dirty="0"/>
              <a:t>Y/N/A</a:t>
            </a:r>
          </a:p>
          <a:p>
            <a:endParaRPr lang="en-US" dirty="0"/>
          </a:p>
        </p:txBody>
      </p:sp>
      <p:sp>
        <p:nvSpPr>
          <p:cNvPr id="4" name="Slide Number Placeholder 3">
            <a:extLst>
              <a:ext uri="{FF2B5EF4-FFF2-40B4-BE49-F238E27FC236}">
                <a16:creationId xmlns:a16="http://schemas.microsoft.com/office/drawing/2014/main" id="{D59C0B91-5484-416A-B04C-70E6113398F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F7D57E6-CA5C-42F7-AAC7-3BB086847AD7}"/>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8E2E7B40-CE18-4735-9794-6DD2D092B26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31674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IEEE Std 802.11-2020</a:t>
            </a:r>
          </a:p>
          <a:p>
            <a:r>
              <a:rPr lang="en-GB" dirty="0"/>
              <a:t>IEEE P802.11be/D2.0</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C71F5-0361-4BDC-B728-95BBC2FCB59C}"/>
              </a:ext>
            </a:extLst>
          </p:cNvPr>
          <p:cNvSpPr>
            <a:spLocks noGrp="1"/>
          </p:cNvSpPr>
          <p:nvPr>
            <p:ph type="title"/>
          </p:nvPr>
        </p:nvSpPr>
        <p:spPr/>
        <p:txBody>
          <a:bodyPr/>
          <a:lstStyle/>
          <a:p>
            <a:r>
              <a:rPr lang="en-US" dirty="0"/>
              <a:t>Revisions</a:t>
            </a:r>
          </a:p>
        </p:txBody>
      </p:sp>
      <p:sp>
        <p:nvSpPr>
          <p:cNvPr id="3" name="Content Placeholder 2">
            <a:extLst>
              <a:ext uri="{FF2B5EF4-FFF2-40B4-BE49-F238E27FC236}">
                <a16:creationId xmlns:a16="http://schemas.microsoft.com/office/drawing/2014/main" id="{4D056475-1FF0-46F2-B7F1-5252D865465E}"/>
              </a:ext>
            </a:extLst>
          </p:cNvPr>
          <p:cNvSpPr>
            <a:spLocks noGrp="1"/>
          </p:cNvSpPr>
          <p:nvPr>
            <p:ph idx="1"/>
          </p:nvPr>
        </p:nvSpPr>
        <p:spPr/>
        <p:txBody>
          <a:bodyPr/>
          <a:lstStyle/>
          <a:p>
            <a:r>
              <a:rPr lang="en-US" sz="1400" b="0" dirty="0"/>
              <a:t>R0 – Initial Version –</a:t>
            </a:r>
          </a:p>
          <a:p>
            <a:r>
              <a:rPr lang="en-US" sz="1400" b="0" dirty="0"/>
              <a:t>R1 – Slight Text Changes. </a:t>
            </a:r>
          </a:p>
        </p:txBody>
      </p:sp>
      <p:sp>
        <p:nvSpPr>
          <p:cNvPr id="4" name="Slide Number Placeholder 3">
            <a:extLst>
              <a:ext uri="{FF2B5EF4-FFF2-40B4-BE49-F238E27FC236}">
                <a16:creationId xmlns:a16="http://schemas.microsoft.com/office/drawing/2014/main" id="{0EC6B684-CD4C-4282-BB73-85074AE94DC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B6F0953-6267-45E0-BAB0-E23657A1AB0D}"/>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BD22D30C-B1DA-4C7B-949C-B61A433F6F0F}"/>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85597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presentation and discussion on </a:t>
            </a:r>
            <a:r>
              <a:rPr lang="en-GB" i="1" dirty="0"/>
              <a:t>User “Opt-In” </a:t>
            </a:r>
            <a:r>
              <a:rPr lang="en-GB" dirty="0"/>
              <a:t>and possible replacement text for this term.  Also requests MIB definitions for control of the </a:t>
            </a:r>
            <a:r>
              <a:rPr lang="en-GB" i="1" dirty="0"/>
              <a:t>User “Opt-In/Out”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Definition of Opt-in / Opt-out</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Privacy laws like the General Data Protection Regulation (</a:t>
            </a:r>
            <a:r>
              <a:rPr lang="en-US" dirty="0">
                <a:hlinkClick r:id="rId3"/>
              </a:rPr>
              <a:t>GDPR</a:t>
            </a:r>
            <a:r>
              <a:rPr lang="en-US" dirty="0"/>
              <a:t>) and the California Consumer Privacy Act (</a:t>
            </a:r>
            <a:r>
              <a:rPr lang="en-US" dirty="0">
                <a:hlinkClick r:id="rId4"/>
              </a:rPr>
              <a:t>CCPA</a:t>
            </a:r>
            <a:r>
              <a:rPr lang="en-US" dirty="0"/>
              <a:t>) revolve around requirements mandating that businesses get users to </a:t>
            </a:r>
            <a:r>
              <a:rPr lang="en-US" b="1" dirty="0"/>
              <a:t>opt in or opt out </a:t>
            </a:r>
            <a:r>
              <a:rPr lang="en-US" dirty="0"/>
              <a:t>of certain data collection and processing activities.</a:t>
            </a:r>
          </a:p>
          <a:p>
            <a:pPr lvl="1">
              <a:buFont typeface="Times New Roman" pitchFamily="16" charset="0"/>
              <a:buChar char="•"/>
            </a:pPr>
            <a:r>
              <a:rPr lang="en-US" b="1" dirty="0"/>
              <a:t>Opting In </a:t>
            </a:r>
            <a:r>
              <a:rPr lang="en-US" dirty="0"/>
              <a:t>means that a user will take an affirmative action to offer their consent.</a:t>
            </a:r>
          </a:p>
          <a:p>
            <a:pPr marL="857250" lvl="2" indent="0"/>
            <a:r>
              <a:rPr lang="en-US" dirty="0"/>
              <a:t>The most common way to implement opt-in methods is through </a:t>
            </a:r>
            <a:r>
              <a:rPr lang="en-US" b="1" dirty="0"/>
              <a:t>checkboxes. </a:t>
            </a:r>
            <a:r>
              <a:rPr lang="en-US" dirty="0"/>
              <a:t>When presented with a checkbox, the user must take action to check the box, which denotes their consent.</a:t>
            </a:r>
          </a:p>
          <a:p>
            <a:pPr lvl="1">
              <a:buFont typeface="Times New Roman" pitchFamily="16" charset="0"/>
              <a:buChar char="•"/>
            </a:pPr>
            <a:r>
              <a:rPr lang="en-US" b="1" dirty="0"/>
              <a:t>Opting Out </a:t>
            </a:r>
            <a:r>
              <a:rPr lang="en-US" dirty="0"/>
              <a:t>means a user takes action to withdraw their consent.</a:t>
            </a:r>
          </a:p>
          <a:p>
            <a:pPr marL="857250" lvl="2" indent="0"/>
            <a:r>
              <a:rPr lang="en-US" dirty="0"/>
              <a:t>The most common way is a pre-emptive opt-out in which users can </a:t>
            </a:r>
            <a:r>
              <a:rPr lang="en-US" b="1" dirty="0"/>
              <a:t>uncheck a marked box</a:t>
            </a:r>
            <a:r>
              <a:rPr lang="en-US" dirty="0"/>
              <a:t> — or otherwise undo a confirmation — in order to indicate that they are not interested in the activity you’re presenting them.  This can also be the default action where if consent is not given, the default is opting out of the action.</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Points</a:t>
            </a:r>
          </a:p>
        </p:txBody>
      </p:sp>
      <p:sp>
        <p:nvSpPr>
          <p:cNvPr id="3" name="Content Placeholder 2"/>
          <p:cNvSpPr>
            <a:spLocks noGrp="1"/>
          </p:cNvSpPr>
          <p:nvPr>
            <p:ph idx="1"/>
          </p:nvPr>
        </p:nvSpPr>
        <p:spPr>
          <a:xfrm>
            <a:off x="914401" y="1447801"/>
            <a:ext cx="10361084" cy="4646614"/>
          </a:xfrm>
        </p:spPr>
        <p:txBody>
          <a:bodyPr/>
          <a:lstStyle/>
          <a:p>
            <a:pPr>
              <a:buFont typeface="Arial" panose="020B0604020202020204" pitchFamily="34" charset="0"/>
              <a:buChar char="•"/>
            </a:pPr>
            <a:r>
              <a:rPr lang="en-GB" sz="2000" dirty="0"/>
              <a:t>Due to privacy concerns and device tracking,  802.11bh must take into account whether the user will make a decision either affirmative or negative to allow their device to be identified within and possibly tracked within a network.</a:t>
            </a:r>
          </a:p>
          <a:p>
            <a:pPr>
              <a:buFont typeface="Arial" panose="020B0604020202020204" pitchFamily="34" charset="0"/>
              <a:buChar char="•"/>
            </a:pPr>
            <a:r>
              <a:rPr lang="en-GB" sz="2000" dirty="0"/>
              <a:t>This compelled the use of </a:t>
            </a:r>
            <a:r>
              <a:rPr lang="en-GB" sz="2000" i="1" dirty="0"/>
              <a:t>Opt-In</a:t>
            </a:r>
            <a:r>
              <a:rPr lang="en-GB" sz="2000" dirty="0"/>
              <a:t> in many of the use cases this group has been considering.</a:t>
            </a:r>
          </a:p>
          <a:p>
            <a:pPr>
              <a:buFont typeface="Arial" panose="020B0604020202020204" pitchFamily="34" charset="0"/>
              <a:buChar char="•"/>
            </a:pPr>
            <a:r>
              <a:rPr lang="en-GB" sz="2000" dirty="0"/>
              <a:t>In the current 802.11-2020 standard, I have found no explicit text which speaks to this topic.</a:t>
            </a:r>
          </a:p>
          <a:p>
            <a:pPr lvl="1">
              <a:buFont typeface="Arial" panose="020B0604020202020204" pitchFamily="34" charset="0"/>
              <a:buChar char="•"/>
            </a:pPr>
            <a:r>
              <a:rPr lang="en-GB" dirty="0"/>
              <a:t>Searches included</a:t>
            </a:r>
          </a:p>
          <a:p>
            <a:pPr lvl="2">
              <a:buFont typeface="Arial" panose="020B0604020202020204" pitchFamily="34" charset="0"/>
              <a:buChar char="•"/>
            </a:pPr>
            <a:r>
              <a:rPr lang="en-GB" dirty="0"/>
              <a:t>Optionally Accepted</a:t>
            </a:r>
          </a:p>
          <a:p>
            <a:pPr lvl="2">
              <a:buFont typeface="Arial" panose="020B0604020202020204" pitchFamily="34" charset="0"/>
              <a:buChar char="•"/>
            </a:pPr>
            <a:r>
              <a:rPr lang="en-GB" dirty="0"/>
              <a:t>Optionally Allowed</a:t>
            </a:r>
          </a:p>
          <a:p>
            <a:pPr lvl="2">
              <a:buFont typeface="Arial" panose="020B0604020202020204" pitchFamily="34" charset="0"/>
              <a:buChar char="•"/>
            </a:pPr>
            <a:r>
              <a:rPr lang="en-GB" dirty="0"/>
              <a:t>User ---  </a:t>
            </a:r>
          </a:p>
          <a:p>
            <a:pPr>
              <a:buFont typeface="Arial" panose="020B0604020202020204" pitchFamily="34" charset="0"/>
              <a:buChar char="•"/>
            </a:pPr>
            <a:r>
              <a:rPr lang="en-GB" sz="2000" dirty="0"/>
              <a:t>The closest I found was User Agreed Values in the IEEE Dictionary.  However, this does not have the same connotation.</a:t>
            </a: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just"/>
            <a:r>
              <a:rPr lang="en-US" sz="1800" b="0" i="0" u="none" strike="noStrike" baseline="0" dirty="0">
                <a:solidFill>
                  <a:srgbClr val="000000"/>
                </a:solidFill>
                <a:latin typeface="Times New Roman" panose="02020603050405020304" pitchFamily="18" charset="0"/>
              </a:rPr>
              <a:t>An AP MLD or a non-AP MLD invokes EPCS priority access on-demand when instructed to do so by a higher layer function, such as an authorized user or a managed service provider that detects the need for priority. The process for detecting the need for EPCS priority access by the higher layer function is outside the scope of this standard.</a:t>
            </a:r>
            <a:endParaRPr lang="en-GB" sz="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27732933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Points</a:t>
            </a:r>
          </a:p>
        </p:txBody>
      </p:sp>
      <p:sp>
        <p:nvSpPr>
          <p:cNvPr id="3" name="Content Placeholder 2"/>
          <p:cNvSpPr>
            <a:spLocks noGrp="1"/>
          </p:cNvSpPr>
          <p:nvPr>
            <p:ph idx="1"/>
          </p:nvPr>
        </p:nvSpPr>
        <p:spPr>
          <a:xfrm>
            <a:off x="914401" y="1447801"/>
            <a:ext cx="10361084" cy="4646614"/>
          </a:xfrm>
        </p:spPr>
        <p:txBody>
          <a:bodyPr/>
          <a:lstStyle/>
          <a:p>
            <a:pPr>
              <a:buFont typeface="Arial" panose="020B0604020202020204" pitchFamily="34" charset="0"/>
              <a:buChar char="•"/>
            </a:pPr>
            <a:r>
              <a:rPr lang="en-GB" dirty="0"/>
              <a:t>802.11me D2.0 contains the following text in 4.5.13 </a:t>
            </a:r>
          </a:p>
          <a:p>
            <a:pPr algn="just"/>
            <a:r>
              <a:rPr lang="en-US" sz="1800" b="0" i="0" u="none" strike="noStrike" baseline="0" dirty="0">
                <a:solidFill>
                  <a:srgbClr val="000000"/>
                </a:solidFill>
                <a:latin typeface="Times New Roman" panose="02020603050405020304" pitchFamily="18" charset="0"/>
              </a:rPr>
              <a:t>	An AP MLD or a non-AP MLD invokes EPCS priority access on-demand </a:t>
            </a:r>
            <a:r>
              <a:rPr lang="en-US" sz="1800" i="1" u="none" strike="noStrike" baseline="0" dirty="0">
                <a:solidFill>
                  <a:srgbClr val="000000"/>
                </a:solidFill>
                <a:latin typeface="Times New Roman" panose="02020603050405020304" pitchFamily="18" charset="0"/>
              </a:rPr>
              <a:t>when instructed to do so by a higher layer function, such as an authorized user or a managed service provider </a:t>
            </a:r>
            <a:r>
              <a:rPr lang="en-US" sz="1800" b="0" i="0" u="none" strike="noStrike" baseline="0" dirty="0">
                <a:solidFill>
                  <a:srgbClr val="000000"/>
                </a:solidFill>
                <a:latin typeface="Times New Roman" panose="02020603050405020304" pitchFamily="18" charset="0"/>
              </a:rPr>
              <a:t>that detects the need for priority. The process for detecting the need for EPCS priority access by the higher layer function is outside the scope of this standard.</a:t>
            </a:r>
          </a:p>
          <a:p>
            <a:pPr>
              <a:buFont typeface="Arial" panose="020B0604020202020204" pitchFamily="34" charset="0"/>
              <a:buChar char="•"/>
            </a:pPr>
            <a:r>
              <a:rPr lang="en-GB" sz="2000" dirty="0"/>
              <a:t>IEEE 802.11 has taken the stance that user interactions and higher layer functions are not addressed in the standard, but allows for them.</a:t>
            </a:r>
          </a:p>
          <a:p>
            <a:pPr algn="just"/>
            <a:endParaRPr lang="en-GB" sz="2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7E3E0-E642-420F-ACF1-AA5D024FE9D3}"/>
              </a:ext>
            </a:extLst>
          </p:cNvPr>
          <p:cNvSpPr>
            <a:spLocks noGrp="1"/>
          </p:cNvSpPr>
          <p:nvPr>
            <p:ph type="title"/>
          </p:nvPr>
        </p:nvSpPr>
        <p:spPr/>
        <p:txBody>
          <a:bodyPr/>
          <a:lstStyle/>
          <a:p>
            <a:r>
              <a:rPr lang="en-US" dirty="0"/>
              <a:t>Suggestions</a:t>
            </a:r>
          </a:p>
        </p:txBody>
      </p:sp>
      <p:sp>
        <p:nvSpPr>
          <p:cNvPr id="3" name="Content Placeholder 2">
            <a:extLst>
              <a:ext uri="{FF2B5EF4-FFF2-40B4-BE49-F238E27FC236}">
                <a16:creationId xmlns:a16="http://schemas.microsoft.com/office/drawing/2014/main" id="{61C8317D-EAEC-439A-B025-44C02A7148CC}"/>
              </a:ext>
            </a:extLst>
          </p:cNvPr>
          <p:cNvSpPr>
            <a:spLocks noGrp="1"/>
          </p:cNvSpPr>
          <p:nvPr>
            <p:ph idx="1"/>
          </p:nvPr>
        </p:nvSpPr>
        <p:spPr/>
        <p:txBody>
          <a:bodyPr/>
          <a:lstStyle/>
          <a:p>
            <a:pPr>
              <a:buFont typeface="Arial" panose="020B0604020202020204" pitchFamily="34" charset="0"/>
              <a:buChar char="•"/>
            </a:pPr>
            <a:r>
              <a:rPr lang="en-US" dirty="0"/>
              <a:t>In our working documents the following suggestions are proposed:</a:t>
            </a:r>
          </a:p>
          <a:p>
            <a:pPr marL="914400" lvl="1" indent="-457200">
              <a:buFont typeface="+mj-lt"/>
              <a:buAutoNum type="arabicPeriod"/>
            </a:pPr>
            <a:r>
              <a:rPr lang="en-US" dirty="0"/>
              <a:t>Define </a:t>
            </a:r>
            <a:r>
              <a:rPr lang="en-US" b="1" i="1" dirty="0"/>
              <a:t>User ‘Opt-In’ / ‘Opt-Out’ </a:t>
            </a:r>
          </a:p>
          <a:p>
            <a:pPr lvl="2">
              <a:buFont typeface="Arial" panose="020B0604020202020204" pitchFamily="34" charset="0"/>
              <a:buChar char="•"/>
            </a:pPr>
            <a:r>
              <a:rPr lang="en-US" dirty="0"/>
              <a:t>Opt-In – User chooses to participate in. </a:t>
            </a:r>
          </a:p>
          <a:p>
            <a:pPr lvl="2">
              <a:buFont typeface="Arial" panose="020B0604020202020204" pitchFamily="34" charset="0"/>
              <a:buChar char="•"/>
            </a:pPr>
            <a:r>
              <a:rPr lang="en-US" dirty="0"/>
              <a:t>Opt-Out –User chooses not to participate in.</a:t>
            </a:r>
          </a:p>
          <a:p>
            <a:pPr lvl="2">
              <a:buFont typeface="Arial" panose="020B0604020202020204" pitchFamily="34" charset="0"/>
              <a:buChar char="•"/>
            </a:pPr>
            <a:r>
              <a:rPr lang="en-US" b="1" dirty="0"/>
              <a:t>Note:  </a:t>
            </a:r>
            <a:r>
              <a:rPr lang="en-US" dirty="0"/>
              <a:t>Opt-Out should be the default.</a:t>
            </a:r>
          </a:p>
          <a:p>
            <a:pPr marL="857250" lvl="1" indent="-457200">
              <a:buFont typeface="+mj-lt"/>
              <a:buAutoNum type="arabicPeriod"/>
            </a:pPr>
            <a:r>
              <a:rPr lang="en-US" dirty="0"/>
              <a:t>Define or utilize different verbiage</a:t>
            </a:r>
          </a:p>
          <a:p>
            <a:pPr marL="1257300" lvl="2" indent="-457200">
              <a:buFont typeface="Arial" panose="020B0604020202020204" pitchFamily="34" charset="0"/>
              <a:buChar char="•"/>
            </a:pPr>
            <a:r>
              <a:rPr lang="en-US" b="1" i="1" dirty="0"/>
              <a:t>User “Agrees / Disagrees”</a:t>
            </a:r>
          </a:p>
          <a:p>
            <a:pPr marL="1257300" lvl="2" indent="-457200">
              <a:buFont typeface="Arial" panose="020B0604020202020204" pitchFamily="34" charset="0"/>
              <a:buChar char="•"/>
            </a:pPr>
            <a:r>
              <a:rPr lang="en-US" b="1" i="1" dirty="0"/>
              <a:t>User “Allows / Disallows” </a:t>
            </a:r>
          </a:p>
          <a:p>
            <a:pPr marL="1257300" lvl="2" indent="-457200">
              <a:buFont typeface="Arial" panose="020B0604020202020204" pitchFamily="34" charset="0"/>
              <a:buChar char="•"/>
            </a:pPr>
            <a:r>
              <a:rPr lang="en-US" dirty="0"/>
              <a:t>Others??</a:t>
            </a:r>
          </a:p>
        </p:txBody>
      </p:sp>
      <p:sp>
        <p:nvSpPr>
          <p:cNvPr id="4" name="Slide Number Placeholder 3">
            <a:extLst>
              <a:ext uri="{FF2B5EF4-FFF2-40B4-BE49-F238E27FC236}">
                <a16:creationId xmlns:a16="http://schemas.microsoft.com/office/drawing/2014/main" id="{115FECB1-B3D5-43FC-8BDD-B9AA55E8183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D8BA81C-709B-4445-AF6B-170A07BC277A}"/>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54ED351C-B548-4299-B904-D34DC5E166B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51644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E11B-C123-47FD-B59B-A5AB1999701A}"/>
              </a:ext>
            </a:extLst>
          </p:cNvPr>
          <p:cNvSpPr>
            <a:spLocks noGrp="1"/>
          </p:cNvSpPr>
          <p:nvPr>
            <p:ph type="title"/>
          </p:nvPr>
        </p:nvSpPr>
        <p:spPr/>
        <p:txBody>
          <a:bodyPr/>
          <a:lstStyle/>
          <a:p>
            <a:r>
              <a:rPr lang="en-US" dirty="0"/>
              <a:t>Additional Actions</a:t>
            </a:r>
          </a:p>
        </p:txBody>
      </p:sp>
      <p:sp>
        <p:nvSpPr>
          <p:cNvPr id="3" name="Content Placeholder 2">
            <a:extLst>
              <a:ext uri="{FF2B5EF4-FFF2-40B4-BE49-F238E27FC236}">
                <a16:creationId xmlns:a16="http://schemas.microsoft.com/office/drawing/2014/main" id="{1F75EA67-AB7C-4D30-AA4D-427C2ADB3562}"/>
              </a:ext>
            </a:extLst>
          </p:cNvPr>
          <p:cNvSpPr>
            <a:spLocks noGrp="1"/>
          </p:cNvSpPr>
          <p:nvPr>
            <p:ph idx="1"/>
          </p:nvPr>
        </p:nvSpPr>
        <p:spPr/>
        <p:txBody>
          <a:bodyPr/>
          <a:lstStyle/>
          <a:p>
            <a:pPr>
              <a:buFont typeface="Arial" panose="020B0604020202020204" pitchFamily="34" charset="0"/>
              <a:buChar char="•"/>
            </a:pPr>
            <a:r>
              <a:rPr lang="en-US" dirty="0"/>
              <a:t>A set of MIB(s) need to be defined to track the positive or negative (default) User Selection</a:t>
            </a:r>
          </a:p>
        </p:txBody>
      </p:sp>
      <p:sp>
        <p:nvSpPr>
          <p:cNvPr id="4" name="Slide Number Placeholder 3">
            <a:extLst>
              <a:ext uri="{FF2B5EF4-FFF2-40B4-BE49-F238E27FC236}">
                <a16:creationId xmlns:a16="http://schemas.microsoft.com/office/drawing/2014/main" id="{B3F985CC-DFE4-438C-92AD-A6DDA75AAB3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855A5A2-6AE1-439C-9A93-D1DD1CDF2AC9}"/>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74A3E5D9-9954-4241-A307-6FD67A07957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58075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1209C-D2EE-43CE-8A34-FA5FFFB9E11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A42B8F6D-DD54-4F24-94B1-5CCEB79321FB}"/>
              </a:ext>
            </a:extLst>
          </p:cNvPr>
          <p:cNvSpPr>
            <a:spLocks noGrp="1"/>
          </p:cNvSpPr>
          <p:nvPr>
            <p:ph idx="1"/>
          </p:nvPr>
        </p:nvSpPr>
        <p:spPr/>
        <p:txBody>
          <a:bodyPr/>
          <a:lstStyle/>
          <a:p>
            <a:r>
              <a:rPr lang="en-US" dirty="0"/>
              <a:t>SP-1</a:t>
            </a:r>
          </a:p>
          <a:p>
            <a:r>
              <a:rPr lang="en-US" dirty="0"/>
              <a:t>TG802.11bh should define and utilize the terms User </a:t>
            </a:r>
            <a:r>
              <a:rPr lang="en-US" i="1" dirty="0"/>
              <a:t>“Opt-In”/”Opt-Out” </a:t>
            </a:r>
            <a:r>
              <a:rPr lang="en-US" dirty="0"/>
              <a:t>as part of this working group and in its proposed text.  In text, these will be should statements and not hard requirements.</a:t>
            </a:r>
          </a:p>
          <a:p>
            <a:endParaRPr lang="en-US" dirty="0"/>
          </a:p>
          <a:p>
            <a:r>
              <a:rPr lang="en-US" dirty="0"/>
              <a:t>Y/N/A</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83A3943-7ACC-468F-AF49-9DF0772782A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0E363F6-0753-4B1B-BCF7-32E0773D29C5}"/>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8D70E98F-062B-4998-9275-1BE4E366412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363810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5370</TotalTime>
  <Words>872</Words>
  <Application>Microsoft Office PowerPoint</Application>
  <PresentationFormat>Widescreen</PresentationFormat>
  <Paragraphs>122</Paragraphs>
  <Slides>12</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Opt-In Verbiage</vt:lpstr>
      <vt:lpstr>Revisions</vt:lpstr>
      <vt:lpstr>Abstract</vt:lpstr>
      <vt:lpstr>Definition of Opt-in / Opt-out</vt:lpstr>
      <vt:lpstr>Additional Points</vt:lpstr>
      <vt:lpstr>Additional Points</vt:lpstr>
      <vt:lpstr>Suggestions</vt:lpstr>
      <vt:lpstr>Additional Actions</vt:lpstr>
      <vt:lpstr>Straw Polls</vt:lpstr>
      <vt:lpstr>Straw Polls</vt:lpstr>
      <vt:lpstr>Straw Polls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 In Verbiage</dc:title>
  <dc:creator>Lumbatis, Kurt</dc:creator>
  <cp:lastModifiedBy>Lumbatis, Kurt</cp:lastModifiedBy>
  <cp:revision>2</cp:revision>
  <cp:lastPrinted>1601-01-01T00:00:00Z</cp:lastPrinted>
  <dcterms:created xsi:type="dcterms:W3CDTF">2022-06-03T17:49:22Z</dcterms:created>
  <dcterms:modified xsi:type="dcterms:W3CDTF">2022-06-14T14:30:45Z</dcterms:modified>
</cp:coreProperties>
</file>