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404" r:id="rId31"/>
    <p:sldId id="2403" r:id="rId32"/>
    <p:sldId id="2373" r:id="rId33"/>
    <p:sldId id="293" r:id="rId34"/>
    <p:sldId id="267" r:id="rId3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9DFA6DE-6872-4190-9667-6C07E7F189DF}"/>
    <pc:docChg chg="addSld modSld">
      <pc:chgData name="Ansley, Carol (CCI-Atlanta)" userId="cbcdc21a-90c4-4b2f-81f7-da4165205229" providerId="ADAL" clId="{39DFA6DE-6872-4190-9667-6C07E7F189DF}" dt="2022-06-14T19:23:29.790" v="16" actId="20577"/>
      <pc:docMkLst>
        <pc:docMk/>
      </pc:docMkLst>
      <pc:sldChg chg="modSp mod">
        <pc:chgData name="Ansley, Carol (CCI-Atlanta)" userId="cbcdc21a-90c4-4b2f-81f7-da4165205229" providerId="ADAL" clId="{39DFA6DE-6872-4190-9667-6C07E7F189DF}" dt="2022-06-14T19:20:26.561" v="2" actId="20577"/>
        <pc:sldMkLst>
          <pc:docMk/>
          <pc:sldMk cId="0" sldId="259"/>
        </pc:sldMkLst>
        <pc:spChg chg="mod">
          <ac:chgData name="Ansley, Carol (CCI-Atlanta)" userId="cbcdc21a-90c4-4b2f-81f7-da4165205229" providerId="ADAL" clId="{39DFA6DE-6872-4190-9667-6C07E7F189DF}" dt="2022-06-14T19:20:26.561" v="2" actId="20577"/>
          <ac:spMkLst>
            <pc:docMk/>
            <pc:sldMk cId="0" sldId="259"/>
            <ac:spMk id="64" creationId="{00000000-0000-0000-0000-000000000000}"/>
          </ac:spMkLst>
        </pc:spChg>
      </pc:sldChg>
      <pc:sldChg chg="modSp mod">
        <pc:chgData name="Ansley, Carol (CCI-Atlanta)" userId="cbcdc21a-90c4-4b2f-81f7-da4165205229" providerId="ADAL" clId="{39DFA6DE-6872-4190-9667-6C07E7F189DF}" dt="2022-06-14T19:23:29.790" v="16" actId="20577"/>
        <pc:sldMkLst>
          <pc:docMk/>
          <pc:sldMk cId="37899898" sldId="2376"/>
        </pc:sldMkLst>
        <pc:spChg chg="mod">
          <ac:chgData name="Ansley, Carol (CCI-Atlanta)" userId="cbcdc21a-90c4-4b2f-81f7-da4165205229" providerId="ADAL" clId="{39DFA6DE-6872-4190-9667-6C07E7F189DF}" dt="2022-06-14T19:21:11.983" v="7" actId="20577"/>
          <ac:spMkLst>
            <pc:docMk/>
            <pc:sldMk cId="37899898" sldId="2376"/>
            <ac:spMk id="2" creationId="{F3220D77-4B90-B742-B74B-6BD78C0D50E7}"/>
          </ac:spMkLst>
        </pc:spChg>
        <pc:spChg chg="mod">
          <ac:chgData name="Ansley, Carol (CCI-Atlanta)" userId="cbcdc21a-90c4-4b2f-81f7-da4165205229" providerId="ADAL" clId="{39DFA6DE-6872-4190-9667-6C07E7F189DF}" dt="2022-06-14T19:23:29.790" v="16" actId="20577"/>
          <ac:spMkLst>
            <pc:docMk/>
            <pc:sldMk cId="37899898" sldId="2376"/>
            <ac:spMk id="3" creationId="{D9119F4E-FC06-F646-87EB-EF12912A7052}"/>
          </ac:spMkLst>
        </pc:spChg>
      </pc:sldChg>
      <pc:sldChg chg="modSp add mod">
        <pc:chgData name="Ansley, Carol (CCI-Atlanta)" userId="cbcdc21a-90c4-4b2f-81f7-da4165205229" providerId="ADAL" clId="{39DFA6DE-6872-4190-9667-6C07E7F189DF}" dt="2022-06-14T19:21:00.114" v="4" actId="207"/>
        <pc:sldMkLst>
          <pc:docMk/>
          <pc:sldMk cId="2779239459" sldId="2404"/>
        </pc:sldMkLst>
        <pc:spChg chg="mod">
          <ac:chgData name="Ansley, Carol (CCI-Atlanta)" userId="cbcdc21a-90c4-4b2f-81f7-da4165205229" providerId="ADAL" clId="{39DFA6DE-6872-4190-9667-6C07E7F189DF}" dt="2022-06-14T19:21:00.114" v="4" actId="207"/>
          <ac:spMkLst>
            <pc:docMk/>
            <pc:sldMk cId="2779239459" sldId="2404"/>
            <ac:spMk id="2" creationId="{F3220D77-4B90-B742-B74B-6BD78C0D50E7}"/>
          </ac:spMkLst>
        </pc:spChg>
        <pc:spChg chg="mod">
          <ac:chgData name="Ansley, Carol (CCI-Atlanta)" userId="cbcdc21a-90c4-4b2f-81f7-da4165205229" providerId="ADAL" clId="{39DFA6DE-6872-4190-9667-6C07E7F189DF}" dt="2022-06-14T19:21:00.114" v="4" actId="207"/>
          <ac:spMkLst>
            <pc:docMk/>
            <pc:sldMk cId="2779239459" sldId="2404"/>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0830r2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2022-06-16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June 16,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Do we want to cancel next week’s meeting (June 23)?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913145"/>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45758897"/>
              </p:ext>
            </p:extLst>
          </p:nvPr>
        </p:nvGraphicFramePr>
        <p:xfrm>
          <a:off x="509336" y="1633491"/>
          <a:ext cx="8329862" cy="5098288"/>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839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such that the BPE AP</a:t>
                      </a:r>
                      <a:r>
                        <a:rPr lang="en-US" sz="1100" strike="noStrike" kern="1200" dirty="0">
                          <a:solidFill>
                            <a:srgbClr val="000000"/>
                          </a:solidFill>
                          <a:effectLst/>
                          <a:latin typeface="Times New Roman" panose="02020603050405020304" pitchFamily="18" charset="0"/>
                          <a:ea typeface="MS Gothic" panose="020B0609070205080204" pitchFamily="49" charset="-128"/>
                        </a:rPr>
                        <a:t> may exclude certain TBD elements when </a:t>
                      </a:r>
                      <a:r>
                        <a:rPr lang="en-US" sz="1100" kern="1200" dirty="0">
                          <a:solidFill>
                            <a:srgbClr val="000000"/>
                          </a:solidFill>
                          <a:effectLst/>
                          <a:latin typeface="Times New Roman" panose="02020603050405020304" pitchFamily="18" charset="0"/>
                          <a:ea typeface="MS Gothic" panose="020B0609070205080204" pitchFamily="49" charset="-128"/>
                        </a:rPr>
                        <a:t>transmitting Beacon frames.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latin typeface="Times New Roman" panose="02020603050405020304" pitchFamily="18" charset="0"/>
                          <a:ea typeface="Times New Roman" panose="02020603050405020304" pitchFamily="18" charset="0"/>
                        </a:rPr>
                        <a:t>To be motioned –agreed by unanimous consent 6/1/2022</a:t>
                      </a:r>
                    </a:p>
                  </a:txBody>
                  <a:tcPr marL="68580" marR="68580" marT="0" marB="0"/>
                </a:tc>
                <a:extLst>
                  <a:ext uri="{0D108BD9-81ED-4DB2-BD59-A6C34878D82A}">
                    <a16:rowId xmlns:a16="http://schemas.microsoft.com/office/drawing/2014/main" val="429492032"/>
                  </a:ext>
                </a:extLst>
              </a:tr>
              <a:tr h="8473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98870050"/>
              </p:ext>
            </p:extLst>
          </p:nvPr>
        </p:nvGraphicFramePr>
        <p:xfrm>
          <a:off x="509337" y="2361460"/>
          <a:ext cx="7896006" cy="380942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15807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6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June/July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53076390"/>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June/July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June 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Do we want to cancel next week’s meeting (June 9)? Agreed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7923945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26,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087034036"/>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16,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13020</TotalTime>
  <Words>5793</Words>
  <Application>Microsoft Office PowerPoint</Application>
  <PresentationFormat>On-screen Show (4:3)</PresentationFormat>
  <Paragraphs>761</Paragraphs>
  <Slides>34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June 16,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June 2, 2022 </vt:lpstr>
      <vt:lpstr>TGbi Agenda – May 26,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199</cp:revision>
  <dcterms:modified xsi:type="dcterms:W3CDTF">2022-06-14T19:23:39Z</dcterms:modified>
</cp:coreProperties>
</file>