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92" r:id="rId18"/>
    <p:sldId id="2393" r:id="rId19"/>
    <p:sldId id="2394" r:id="rId20"/>
    <p:sldId id="2395" r:id="rId21"/>
    <p:sldId id="2396" r:id="rId22"/>
    <p:sldId id="2397" r:id="rId23"/>
    <p:sldId id="2398" r:id="rId24"/>
    <p:sldId id="2399" r:id="rId25"/>
    <p:sldId id="2400" r:id="rId26"/>
    <p:sldId id="2401" r:id="rId27"/>
    <p:sldId id="2402" r:id="rId28"/>
    <p:sldId id="2385" r:id="rId29"/>
    <p:sldId id="2386" r:id="rId30"/>
    <p:sldId id="2403" r:id="rId31"/>
    <p:sldId id="2373" r:id="rId32"/>
    <p:sldId id="293" r:id="rId33"/>
    <p:sldId id="267" r:id="rId3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108" d="100"/>
          <a:sy n="108" d="100"/>
        </p:scale>
        <p:origin x="52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0914277-E7E9-4BA9-958B-32F99B4A5B3C}"/>
    <pc:docChg chg="modSld">
      <pc:chgData name="Ansley, Carol (CCI-Atlanta)" userId="cbcdc21a-90c4-4b2f-81f7-da4165205229" providerId="ADAL" clId="{A0914277-E7E9-4BA9-958B-32F99B4A5B3C}" dt="2022-06-01T14:09:57.271" v="3" actId="403"/>
      <pc:docMkLst>
        <pc:docMk/>
      </pc:docMkLst>
      <pc:sldChg chg="modSp mod">
        <pc:chgData name="Ansley, Carol (CCI-Atlanta)" userId="cbcdc21a-90c4-4b2f-81f7-da4165205229" providerId="ADAL" clId="{A0914277-E7E9-4BA9-958B-32F99B4A5B3C}" dt="2022-06-01T14:09:57.271" v="3" actId="403"/>
        <pc:sldMkLst>
          <pc:docMk/>
          <pc:sldMk cId="1484886272" sldId="2395"/>
        </pc:sldMkLst>
        <pc:graphicFrameChg chg="modGraphic">
          <ac:chgData name="Ansley, Carol (CCI-Atlanta)" userId="cbcdc21a-90c4-4b2f-81f7-da4165205229" providerId="ADAL" clId="{A0914277-E7E9-4BA9-958B-32F99B4A5B3C}" dt="2022-06-01T14:09:57.271" v="3" actId="403"/>
          <ac:graphicFrameMkLst>
            <pc:docMk/>
            <pc:sldMk cId="1484886272" sldId="2395"/>
            <ac:graphicFrameMk id="5" creationId="{D4F879B3-5E68-4371-B756-F42D314CA67E}"/>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0830r0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June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2022-06-02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June 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Do we want to cancel next week’s meeting (June 9)?</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008547660"/>
              </p:ext>
            </p:extLst>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001648130"/>
              </p:ext>
            </p:extLst>
          </p:nvPr>
        </p:nvGraphicFramePr>
        <p:xfrm>
          <a:off x="509336" y="2146781"/>
          <a:ext cx="8329862" cy="4319902"/>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#13, 13 May 2022)</a:t>
                      </a:r>
                      <a:endParaRPr lang="en-US" sz="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98870050"/>
              </p:ext>
            </p:extLst>
          </p:nvPr>
        </p:nvGraphicFramePr>
        <p:xfrm>
          <a:off x="509337" y="2361460"/>
          <a:ext cx="7896006" cy="380942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15807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6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have the frame body</a:t>
                      </a:r>
                      <a:r>
                        <a:rPr lang="en-US" sz="1200" kern="1200" dirty="0">
                          <a:solidFill>
                            <a:srgbClr val="000000"/>
                          </a:solidFill>
                          <a:effectLst/>
                          <a:latin typeface="Times New Roman" panose="02020603050405020304" pitchFamily="18" charset="0"/>
                          <a:ea typeface="MS Gothic" panose="020B0609070205080204" pitchFamily="49" charset="-128"/>
                        </a:rPr>
                        <a:t> encrypted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post association</a:t>
                      </a:r>
                      <a:r>
                        <a:rPr lang="en-US" sz="1200" kern="1200" dirty="0">
                          <a:solidFill>
                            <a:srgbClr val="000000"/>
                          </a:solidFill>
                          <a:effectLst/>
                          <a:latin typeface="Times New Roman" panose="02020603050405020304" pitchFamily="18" charset="0"/>
                          <a:ea typeface="MS Gothic" panose="020B0609070205080204" pitchFamily="49" charset="-128"/>
                        </a:rPr>
                        <a:t>.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June/July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53076390"/>
              </p:ext>
            </p:extLst>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AP to transmit only encrypted management frames, for example beacons, discovery frames, etc.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BPE APs to randomize Beacon transmission times. (mobile AP)</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Client and BPE AP to fast active and passive scan available PBE APs in the channel.</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new RNR element to include obfuscated BPE AP identifiers for out-of-the-band discovery of the BPE AP. </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BPE-F-111bi shall define a mechanism for BPE APs and BPE Clients to use different MAC addresses for ongoing sensing measurements and data transmissions.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90768582"/>
              </p:ext>
            </p:extLst>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873930877"/>
              </p:ext>
            </p:extLst>
          </p:nvPr>
        </p:nvGraphicFramePr>
        <p:xfrm>
          <a:off x="400727" y="2311328"/>
          <a:ext cx="7896006" cy="4419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4743155"/>
              </p:ext>
            </p:extLst>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94804">
                  <a:extLst>
                    <a:ext uri="{9D8B030D-6E8A-4147-A177-3AD203B41FA5}">
                      <a16:colId xmlns:a16="http://schemas.microsoft.com/office/drawing/2014/main" val="293639291"/>
                    </a:ext>
                  </a:extLst>
                </a:gridCol>
                <a:gridCol w="692458">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311052123"/>
              </p:ext>
            </p:extLst>
          </p:nvPr>
        </p:nvGraphicFramePr>
        <p:xfrm>
          <a:off x="509337" y="2372510"/>
          <a:ext cx="7896006" cy="348379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June/July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May 26,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(16 participants)</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Update made to Requirements document, 21-1848/r8, to reflect the changes made during discussions and subsequent motions during May Interim session.</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087034036"/>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June 2,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12960</TotalTime>
  <Words>5703</Words>
  <Application>Microsoft Office PowerPoint</Application>
  <PresentationFormat>On-screen Show (4:3)</PresentationFormat>
  <Paragraphs>745</Paragraphs>
  <Slides>33</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33</vt:i4>
      </vt:variant>
    </vt:vector>
  </HeadingPairs>
  <TitlesOfParts>
    <vt:vector size="44"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June 2,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TGbi Agenda – May 26,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193</cp:revision>
  <dcterms:modified xsi:type="dcterms:W3CDTF">2022-06-01T14:14:42Z</dcterms:modified>
</cp:coreProperties>
</file>