
<file path=[Content_Types].xml><?xml version="1.0" encoding="utf-8"?>
<Types xmlns="http://schemas.openxmlformats.org/package/2006/content-types">
  <Default Extension="avi" ContentType="video/x-msvideo"/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1509" r:id="rId8"/>
    <p:sldId id="288" r:id="rId9"/>
    <p:sldId id="289" r:id="rId10"/>
    <p:sldId id="1505" r:id="rId11"/>
    <p:sldId id="1508" r:id="rId12"/>
    <p:sldId id="1511" r:id="rId13"/>
    <p:sldId id="284" r:id="rId14"/>
    <p:sldId id="286" r:id="rId15"/>
    <p:sldId id="1510" r:id="rId16"/>
    <p:sldId id="290" r:id="rId17"/>
    <p:sldId id="267" r:id="rId18"/>
    <p:sldId id="270" r:id="rId19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pitault, Tanguy (IntlAssoc)" initials="R(" lastIdx="45" clrIdx="0">
    <p:extLst>
      <p:ext uri="{19B8F6BF-5375-455C-9EA6-DF929625EA0E}">
        <p15:presenceInfo xmlns:p15="http://schemas.microsoft.com/office/powerpoint/2012/main" userId="S::tnr1@nist.gov::9d4700a9-f0c0-4dd6-9e34-27016b2d2558" providerId="AD"/>
      </p:ext>
    </p:extLst>
  </p:cmAuthor>
  <p:cmAuthor id="2" name="Steve" initials="S" lastIdx="5" clrIdx="1">
    <p:extLst>
      <p:ext uri="{19B8F6BF-5375-455C-9EA6-DF929625EA0E}">
        <p15:presenceInfo xmlns:p15="http://schemas.microsoft.com/office/powerpoint/2012/main" userId="S::snb28@NIST.GOV::0c554642-0bce-4f48-a335-9a098d4b356f" providerId="AD"/>
      </p:ext>
    </p:extLst>
  </p:cmAuthor>
  <p:cmAuthor id="3" name="Golmie, Nada T. (Fed)" initials="G(" lastIdx="3" clrIdx="2">
    <p:extLst>
      <p:ext uri="{19B8F6BF-5375-455C-9EA6-DF929625EA0E}">
        <p15:presenceInfo xmlns:p15="http://schemas.microsoft.com/office/powerpoint/2012/main" userId="S::golmie@nist.gov::ad0a22de-a3ac-4f45-9787-03f4cf46bc6c" providerId="AD"/>
      </p:ext>
    </p:extLst>
  </p:cmAuthor>
  <p:cmAuthor id="4" name="Sahoo, Anirudha (Fed)" initials="S(" lastIdx="1" clrIdx="3">
    <p:extLst>
      <p:ext uri="{19B8F6BF-5375-455C-9EA6-DF929625EA0E}">
        <p15:presenceInfo xmlns:p15="http://schemas.microsoft.com/office/powerpoint/2012/main" userId="S::ans9@nist.gov::1977b141-6f32-4af5-8cc7-fc8a84654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F100"/>
    <a:srgbClr val="BFF100"/>
    <a:srgbClr val="76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A8BAB1-B273-4AE4-92D9-DFEE28B214B6}" v="1233" dt="2022-05-19T17:24:07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pitault, Tanguy (IntlAssoc)" userId="9d4700a9-f0c0-4dd6-9e34-27016b2d2558" providerId="ADAL" clId="{71978B4A-F0E9-4AF2-B6DC-C8BFEF42877E}"/>
    <pc:docChg chg="custSel modSld">
      <pc:chgData name="Ropitault, Tanguy (IntlAssoc)" userId="9d4700a9-f0c0-4dd6-9e34-27016b2d2558" providerId="ADAL" clId="{71978B4A-F0E9-4AF2-B6DC-C8BFEF42877E}" dt="2022-05-11T18:16:33.322" v="66"/>
      <pc:docMkLst>
        <pc:docMk/>
      </pc:docMkLst>
      <pc:sldChg chg="modSp addCm modCm">
        <pc:chgData name="Ropitault, Tanguy (IntlAssoc)" userId="9d4700a9-f0c0-4dd6-9e34-27016b2d2558" providerId="ADAL" clId="{71978B4A-F0E9-4AF2-B6DC-C8BFEF42877E}" dt="2022-05-05T23:08:40.219" v="4"/>
        <pc:sldMkLst>
          <pc:docMk/>
          <pc:sldMk cId="3828690933" sldId="257"/>
        </pc:sldMkLst>
        <pc:graphicFrameChg chg="mod">
          <ac:chgData name="Ropitault, Tanguy (IntlAssoc)" userId="9d4700a9-f0c0-4dd6-9e34-27016b2d2558" providerId="ADAL" clId="{71978B4A-F0E9-4AF2-B6DC-C8BFEF42877E}" dt="2022-05-05T23:08:13.576" v="2"/>
          <ac:graphicFrameMkLst>
            <pc:docMk/>
            <pc:sldMk cId="3828690933" sldId="257"/>
            <ac:graphicFrameMk id="8" creationId="{7CE014A0-E1C1-46A8-BA5E-424E63B9F795}"/>
          </ac:graphicFrameMkLst>
        </pc:graphicFrameChg>
      </pc:sldChg>
      <pc:sldChg chg="addCm modCm">
        <pc:chgData name="Ropitault, Tanguy (IntlAssoc)" userId="9d4700a9-f0c0-4dd6-9e34-27016b2d2558" providerId="ADAL" clId="{71978B4A-F0E9-4AF2-B6DC-C8BFEF42877E}" dt="2022-05-06T13:37:49.951" v="56" actId="1589"/>
        <pc:sldMkLst>
          <pc:docMk/>
          <pc:sldMk cId="4161782634" sldId="258"/>
        </pc:sldMkLst>
      </pc:sldChg>
      <pc:sldChg chg="modSp mod addCm modCm">
        <pc:chgData name="Ropitault, Tanguy (IntlAssoc)" userId="9d4700a9-f0c0-4dd6-9e34-27016b2d2558" providerId="ADAL" clId="{71978B4A-F0E9-4AF2-B6DC-C8BFEF42877E}" dt="2022-05-05T23:20:50.179" v="20"/>
        <pc:sldMkLst>
          <pc:docMk/>
          <pc:sldMk cId="3545225977" sldId="259"/>
        </pc:sldMkLst>
        <pc:spChg chg="mod">
          <ac:chgData name="Ropitault, Tanguy (IntlAssoc)" userId="9d4700a9-f0c0-4dd6-9e34-27016b2d2558" providerId="ADAL" clId="{71978B4A-F0E9-4AF2-B6DC-C8BFEF42877E}" dt="2022-05-05T23:20:04.156" v="18" actId="20577"/>
          <ac:spMkLst>
            <pc:docMk/>
            <pc:sldMk cId="3545225977" sldId="259"/>
            <ac:spMk id="3" creationId="{8F5821B1-C622-40CF-B725-BA6825B3D22B}"/>
          </ac:spMkLst>
        </pc:spChg>
      </pc:sldChg>
      <pc:sldChg chg="addCm modCm">
        <pc:chgData name="Ropitault, Tanguy (IntlAssoc)" userId="9d4700a9-f0c0-4dd6-9e34-27016b2d2558" providerId="ADAL" clId="{71978B4A-F0E9-4AF2-B6DC-C8BFEF42877E}" dt="2022-05-05T23:35:17.856" v="51"/>
        <pc:sldMkLst>
          <pc:docMk/>
          <pc:sldMk cId="1321309310" sldId="267"/>
        </pc:sldMkLst>
      </pc:sldChg>
      <pc:sldChg chg="addCm modCm">
        <pc:chgData name="Ropitault, Tanguy (IntlAssoc)" userId="9d4700a9-f0c0-4dd6-9e34-27016b2d2558" providerId="ADAL" clId="{71978B4A-F0E9-4AF2-B6DC-C8BFEF42877E}" dt="2022-05-05T23:31:57.164" v="42"/>
        <pc:sldMkLst>
          <pc:docMk/>
          <pc:sldMk cId="3777187313" sldId="283"/>
        </pc:sldMkLst>
      </pc:sldChg>
      <pc:sldChg chg="addCm modCm">
        <pc:chgData name="Ropitault, Tanguy (IntlAssoc)" userId="9d4700a9-f0c0-4dd6-9e34-27016b2d2558" providerId="ADAL" clId="{71978B4A-F0E9-4AF2-B6DC-C8BFEF42877E}" dt="2022-05-05T23:31:28.456" v="41"/>
        <pc:sldMkLst>
          <pc:docMk/>
          <pc:sldMk cId="794964124" sldId="284"/>
        </pc:sldMkLst>
      </pc:sldChg>
      <pc:sldChg chg="addCm delCm modCm">
        <pc:chgData name="Ropitault, Tanguy (IntlAssoc)" userId="9d4700a9-f0c0-4dd6-9e34-27016b2d2558" providerId="ADAL" clId="{71978B4A-F0E9-4AF2-B6DC-C8BFEF42877E}" dt="2022-05-11T18:15:31.069" v="62" actId="1592"/>
        <pc:sldMkLst>
          <pc:docMk/>
          <pc:sldMk cId="1066560732" sldId="286"/>
        </pc:sldMkLst>
      </pc:sldChg>
      <pc:sldChg chg="addCm modCm">
        <pc:chgData name="Ropitault, Tanguy (IntlAssoc)" userId="9d4700a9-f0c0-4dd6-9e34-27016b2d2558" providerId="ADAL" clId="{71978B4A-F0E9-4AF2-B6DC-C8BFEF42877E}" dt="2022-05-05T23:24:41.878" v="29"/>
        <pc:sldMkLst>
          <pc:docMk/>
          <pc:sldMk cId="1162716462" sldId="288"/>
        </pc:sldMkLst>
      </pc:sldChg>
      <pc:sldChg chg="modSp mod addCm modCm">
        <pc:chgData name="Ropitault, Tanguy (IntlAssoc)" userId="9d4700a9-f0c0-4dd6-9e34-27016b2d2558" providerId="ADAL" clId="{71978B4A-F0E9-4AF2-B6DC-C8BFEF42877E}" dt="2022-05-05T23:23:32.381" v="27"/>
        <pc:sldMkLst>
          <pc:docMk/>
          <pc:sldMk cId="992694313" sldId="289"/>
        </pc:sldMkLst>
        <pc:spChg chg="mod">
          <ac:chgData name="Ropitault, Tanguy (IntlAssoc)" userId="9d4700a9-f0c0-4dd6-9e34-27016b2d2558" providerId="ADAL" clId="{71978B4A-F0E9-4AF2-B6DC-C8BFEF42877E}" dt="2022-05-05T23:22:17.591" v="23" actId="20577"/>
          <ac:spMkLst>
            <pc:docMk/>
            <pc:sldMk cId="992694313" sldId="289"/>
            <ac:spMk id="14" creationId="{B992220F-27A3-48C2-841F-DEA2E5D9D9A0}"/>
          </ac:spMkLst>
        </pc:spChg>
        <pc:picChg chg="mod">
          <ac:chgData name="Ropitault, Tanguy (IntlAssoc)" userId="9d4700a9-f0c0-4dd6-9e34-27016b2d2558" providerId="ADAL" clId="{71978B4A-F0E9-4AF2-B6DC-C8BFEF42877E}" dt="2022-05-05T23:23:01.442" v="25" actId="1076"/>
          <ac:picMkLst>
            <pc:docMk/>
            <pc:sldMk cId="992694313" sldId="289"/>
            <ac:picMk id="2050" creationId="{F95A8B9F-247A-4F97-A4A5-2ECE2418FD9E}"/>
          </ac:picMkLst>
        </pc:picChg>
      </pc:sldChg>
      <pc:sldChg chg="addCm modCm">
        <pc:chgData name="Ropitault, Tanguy (IntlAssoc)" userId="9d4700a9-f0c0-4dd6-9e34-27016b2d2558" providerId="ADAL" clId="{71978B4A-F0E9-4AF2-B6DC-C8BFEF42877E}" dt="2022-05-05T23:35:01.497" v="49" actId="1589"/>
        <pc:sldMkLst>
          <pc:docMk/>
          <pc:sldMk cId="3245529232" sldId="290"/>
        </pc:sldMkLst>
      </pc:sldChg>
      <pc:sldChg chg="addCm modCm">
        <pc:chgData name="Ropitault, Tanguy (IntlAssoc)" userId="9d4700a9-f0c0-4dd6-9e34-27016b2d2558" providerId="ADAL" clId="{71978B4A-F0E9-4AF2-B6DC-C8BFEF42877E}" dt="2022-05-05T23:26:23.165" v="32" actId="1589"/>
        <pc:sldMkLst>
          <pc:docMk/>
          <pc:sldMk cId="2508816099" sldId="1506"/>
        </pc:sldMkLst>
      </pc:sldChg>
      <pc:sldChg chg="addCm modCm">
        <pc:chgData name="Ropitault, Tanguy (IntlAssoc)" userId="9d4700a9-f0c0-4dd6-9e34-27016b2d2558" providerId="ADAL" clId="{71978B4A-F0E9-4AF2-B6DC-C8BFEF42877E}" dt="2022-05-11T18:16:33.322" v="66"/>
        <pc:sldMkLst>
          <pc:docMk/>
          <pc:sldMk cId="344334165" sldId="1508"/>
        </pc:sldMkLst>
      </pc:sldChg>
      <pc:sldChg chg="addSp delSp modSp addCm modCm">
        <pc:chgData name="Ropitault, Tanguy (IntlAssoc)" userId="9d4700a9-f0c0-4dd6-9e34-27016b2d2558" providerId="ADAL" clId="{71978B4A-F0E9-4AF2-B6DC-C8BFEF42877E}" dt="2022-05-06T13:32:01.993" v="55" actId="27803"/>
        <pc:sldMkLst>
          <pc:docMk/>
          <pc:sldMk cId="3759085103" sldId="1509"/>
        </pc:sldMkLst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" creationId="{20CBF96B-49DF-475D-9AF3-BF35C11F846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" creationId="{5A9B1B17-7056-44E4-8339-DECFE2510A5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" creationId="{3485D130-4388-41CB-BE72-D51E2D1C37D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" creationId="{BFFC4647-134C-4347-A013-E87C02AE763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" creationId="{E270D473-F554-4F71-830E-948A9BBF342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" creationId="{16F9914A-7770-4B21-B57E-59D19804EF0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" creationId="{FF675CE1-830E-411A-8F66-1E4E65D9CCF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" creationId="{B0AACEE2-1050-4592-B444-87085FA9B25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" creationId="{2B8901FE-A597-42CB-B36D-BA33E005FC5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" creationId="{AA13A73F-BE3D-4563-945B-8EB4DE8AADA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" creationId="{33C471FF-7621-458E-A0EE-08FD0AE7F73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" creationId="{FAFB731E-80C8-4686-BEF9-E7AFDA60BF2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" creationId="{F81F5273-E749-432E-BF5B-3CE0C0278B0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" creationId="{CBD2DCEC-DF1E-402A-B8BB-4F1C6AC3EF9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" creationId="{84D49598-387B-4E73-81A7-DB1A351272E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" creationId="{D2DF20FA-F6F7-4141-8165-B205C53B647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" creationId="{A2D253C7-775C-4341-971C-2F6041390A0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" creationId="{41413EE9-FB58-4BC1-9115-BC6FF85FA4E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" creationId="{45E1722A-09A0-4F1F-8F07-8813530DB73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" creationId="{DD6FC4F0-6BAB-417C-8EA9-E2ABD55B9B8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" creationId="{96FAF55C-0C52-4868-8B4D-78867C343AD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2" creationId="{1AD19CDA-D412-4F5A-B91E-E0A9455D517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3" creationId="{65625820-69CB-4189-826D-0984965AA88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4" creationId="{F44CE9B2-ED14-4010-9151-72E20BD8C75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5" creationId="{BB26B6CD-3044-46B2-A94B-4E4C473F7E7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6" creationId="{0F792C57-9DAC-4486-8DF4-3E042E4A27C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7" creationId="{3219732A-C676-4383-ABAA-CC896AA5837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8" creationId="{853A5ACD-1F3E-4D8D-9F41-0AFC282EA32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9" creationId="{CD40F351-35E8-436E-B9D7-99A8392EF88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0" creationId="{BD7AD29A-218A-4BD0-BD8E-1FFA81452E5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1" creationId="{5073100C-F3B2-4832-8222-428FEBD5A2A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3" creationId="{85D62E02-4729-4C18-AEE3-0C8489D8331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4" creationId="{94252627-A5D4-42F6-A4EF-DA71DE70409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5" creationId="{E84926E0-86C7-43AF-BAD1-40670629AD9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6" creationId="{14435539-F911-46DE-BA58-40AF4933526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7" creationId="{E704A65E-52BD-4669-88A3-01CF0022942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8" creationId="{CE4D4526-E624-425C-B55D-407A9CE9C98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49" creationId="{E2342F92-C421-42DA-9775-80BA2570EF5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1" creationId="{35359707-62D0-46A6-92A9-ACB6614FB70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2" creationId="{94554F78-E020-4947-A29F-8C9B5A45E7C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3" creationId="{E2965024-F571-406D-A117-EF85076C8D9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5" creationId="{2DC2DB61-EB87-4FB6-85AD-5F19C418C19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6" creationId="{F424813D-CCC7-417B-AF3E-550334D43A2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7" creationId="{27386E3B-6128-4319-AAC6-0B860A84623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59" creationId="{858E79F8-1F96-4ED5-81CC-B35F5204974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0" creationId="{91B45036-2ECA-489A-ACDB-946EFFD6346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1" creationId="{8764C689-FDD1-4221-B9FC-5D091D3214B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2" creationId="{AD6E235E-A421-4126-A7D2-9F2E1EC63A6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4" creationId="{FEFE6D12-D709-4A55-A64F-AF38A97A339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5" creationId="{7A19DC0B-037F-4420-B854-688CF3892AD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7" creationId="{E14900B4-8850-4324-9E09-8BFCEC2E13C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8" creationId="{9FF01D47-3CE7-45F2-8EE4-8250A9E27DA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69" creationId="{6DC0DE05-900C-4D32-8A9C-95D855A85D6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0" creationId="{C7275B20-FD9A-4F84-9CD1-62CFF0E969D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1" creationId="{68B69204-CEA3-4A6B-BB83-C8B838A2A14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2" creationId="{39596E8D-B522-4AAB-B521-E09D2FFF042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3" creationId="{CCC06A1A-BED7-4B36-A554-91BCACB1CAD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5" creationId="{69EF05AB-A540-43F4-87D3-61E7993D78D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6" creationId="{2FFFB279-D6B6-4D77-837B-8265FC34A2A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7" creationId="{FC35C28E-11BE-4291-97EB-62ABCADB300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78" creationId="{98963906-6E59-44DF-9DB7-12BEA350BCD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0" creationId="{8EB26A41-88CE-4202-B619-15DC29F9988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1" creationId="{1B598C26-50DB-4B44-AF41-41D5D1D123D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2" creationId="{CBB37B8B-3BE3-45D9-A622-3CE9F1CEE12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3" creationId="{39C58C99-AC73-44C6-925A-0D41B9F8C07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4" creationId="{3D9B3475-9C6C-4726-9DD4-94AF1205560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6" creationId="{5F1CE431-DA11-41F3-8BA3-74E6B76F760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7" creationId="{88774B57-59EA-466E-B9B3-53A62D8BDFA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8" creationId="{F5CE2FB2-083A-4A2F-9996-DC2E9831807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89" creationId="{FFB073BE-3E92-4C5B-9C6A-D8825C5492C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0" creationId="{61A59500-DFEF-4D6C-8FF7-A15F7DA177E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1" creationId="{74C9578F-3C88-421B-8FAA-71314DEE87A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2" creationId="{9A165195-0458-4513-8440-4391F3706D4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3" creationId="{00F0AA3F-CFA8-4269-82D6-59E830DCF2B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4" creationId="{934CCCD1-AA48-4FC0-932C-251CBA0015C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5" creationId="{F2668B14-9D6D-42E1-A04F-B384C6DC887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7" creationId="{472E0732-93F9-44E3-BE6D-087677F4D1E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8" creationId="{555E8AFF-FDC7-48FB-8A3F-9F9A757DD0D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99" creationId="{4E4F09AA-DF0A-4752-832F-E49F18EDE47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0" creationId="{8375603B-D772-4784-9174-D9567A908CE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1" creationId="{32E36953-86F9-4F3E-A293-D708AFA70ED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2" creationId="{F4E9649B-E721-4006-9505-80EA20A230E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3" creationId="{5E6578FB-F376-4DFB-8A47-756A1AD683F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5" creationId="{9E302623-8D48-4F18-9785-31237824878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6" creationId="{DA20766C-D106-47CE-9950-6691A6C35F3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7" creationId="{54B336EC-6403-4E77-BB46-85BB0750150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8" creationId="{F37899CB-5FE5-4BC1-B4A3-D2D35974C30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09" creationId="{EA852F3C-BC3C-4130-9E59-CC4E1456D2F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0" creationId="{38ED991A-EA5A-461E-AE4D-A4C08BC7863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1" creationId="{A920A597-59AC-41B8-B073-6093D1672A2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2" creationId="{2132BE5F-E723-4539-B2BC-729D41E7451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3" creationId="{22685E29-B054-4469-9B2B-2DCFDA15684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4" creationId="{6C047B37-2976-45A4-8DE9-298934BB9E1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5" creationId="{8DF41786-16CF-4D2F-820D-A583B189341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6" creationId="{9C148159-8CBC-4AFE-A97A-B326DE78AA7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7" creationId="{23C132EC-2A8F-4AF9-8A08-947D3040492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8" creationId="{36934838-C448-4632-A66E-B0DE1525A90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19" creationId="{A7AEBC55-428E-4257-A7EC-2002685B833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0" creationId="{78806202-F089-4E87-8E8D-2AAC7F512D9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1" creationId="{0C4DAC72-46E8-442C-A67C-0FF61DA330E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2" creationId="{BA488235-31DB-477D-B7D3-C2F3297950D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3" creationId="{32BE9C9E-B837-4BF9-8F09-070BEEE9C90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5" creationId="{2F9BA8C1-A8C6-4D9D-80C6-5A609A09747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6" creationId="{C2816374-EAC9-4B9E-A816-A840678D28E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7" creationId="{2F90134A-6D4C-4D62-878F-9299FBAC440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8" creationId="{9C5CAC2D-EFA1-467C-A8FB-BF7C35C981C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29" creationId="{4CF5A156-1A82-41CA-B52A-113769E92CB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1" creationId="{310A370A-39A2-432D-BC60-923D5781331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2" creationId="{1732155F-449E-49CE-A2ED-09BB89868AB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3" creationId="{AA2E8114-2697-4A80-866B-6D6A7B1C5A1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4" creationId="{C7E17787-1C81-44E5-8CBF-7331C8635AA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5" creationId="{15D291CC-8E29-4696-BB61-68DB9A39F92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6" creationId="{8FBD6E0D-CD66-4C3B-9814-967EE610AA6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8" creationId="{14873CD1-B7E8-4B69-86A9-AD7411DA30E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39" creationId="{E1790947-501C-4E09-B61F-FD3E095C851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0" creationId="{72130A20-B292-4D1F-9F31-6F631B522E2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1" creationId="{8CE92086-AD69-41DA-AD11-81EC9CAAAC0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2" creationId="{59CAD67A-5B17-458C-8BFA-78FF7A68AA1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4" creationId="{CFB9B386-76E3-4B87-9675-CF62FAACB5E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5" creationId="{CD02CFF9-0C9A-4877-AEAE-10BAC2873EF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6" creationId="{2C6112F1-78E8-4531-A96B-4936104D248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7" creationId="{D79146E3-740A-43A5-9F68-08AABEB221C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8" creationId="{E9FD74F5-5042-436A-BDB4-7D8418BA399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49" creationId="{ACC89B2C-E502-4E01-BCBE-2E1F451BA0E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1" creationId="{99DFEAAA-2200-487F-9044-AB861C4AA3E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2" creationId="{A27FECF8-54D5-4D6F-A884-F0F4731E587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3" creationId="{F74817DC-B1FC-4B7A-8BB5-A3683109F69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4" creationId="{7AFBE074-8AEA-4473-8324-251F4D0E466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5" creationId="{05B10188-B450-4256-808B-12CBF965E65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7" creationId="{6946A712-A66D-4027-9592-FD452D0360D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8" creationId="{3DBA846C-807B-4E5F-A9D1-7AD97A90410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59" creationId="{B76831BD-B3CD-43D4-B8EB-942BDCAFA6F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0" creationId="{9FCA98DB-A3C2-45DB-B33E-423F736F860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1" creationId="{1CCD3048-DCAF-4CA0-AFBD-1FFC7F995E2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2" creationId="{A0C0E836-4A06-41B0-9194-72C9315A9D7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3" creationId="{9E1791FB-E970-46A4-B651-EEF3872AC26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4" creationId="{2B89E86A-7530-418D-BACE-1B5F1137EE6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5" creationId="{03EB6C56-7553-4C30-8D69-29A8ED50568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6" creationId="{018D7181-C860-4E11-BB8A-C63536FF009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7" creationId="{0A6DDA11-2448-45F4-8063-110E14F7ECB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8" creationId="{E7EFB8DE-DC56-456B-AAC1-EC32079DD4F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69" creationId="{3D4BAFFB-15A0-45DA-8DDF-E6A61D58BCB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0" creationId="{DD53949F-7006-4A53-AB70-C60681CAB6D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1" creationId="{D0178A82-2E9B-4AFF-A23A-E60E3B9924A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2" creationId="{937C0E27-13F7-4250-9BB9-9DC9676087E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3" creationId="{D4EDD627-2066-4A0D-B0FC-2DFC0F30CFE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4" creationId="{BCF96013-DDD1-4AC7-BCD7-B715EC21B76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5" creationId="{6996F704-7A3F-4A94-89CF-C3E97948001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6" creationId="{B3A41967-981C-47D2-B8BE-F6E4BE1B4FE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8" creationId="{5FE9D6AF-DA55-46AD-A307-A83A23DF720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79" creationId="{482BD7D7-EE8C-40A9-92D5-67B8F63D4D7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0" creationId="{7F0E1631-E9DE-4D6D-9564-1DA0EE11368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1" creationId="{34175E69-4AB7-4612-BE86-3F9DC022325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2" creationId="{FDDBD251-C99F-4EF4-B9C3-9F3FA1178F9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3" creationId="{7C4ED7CC-B1F2-4735-B48C-9623D0D4338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4" creationId="{7035506F-B729-4B8D-8BDB-624B86E8E68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5" creationId="{363499AC-DB29-43FE-8855-66B2E440A2E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6" creationId="{0854867A-16F1-42B4-860F-2E91D8136A7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8" creationId="{FA1B0CC4-EBD4-4540-830F-F7BB29ECF68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89" creationId="{0B4F5CA0-942E-4593-A57C-88019F6CA63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0" creationId="{562CE612-4491-491C-B2C5-8CD0B997686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1" creationId="{0E062531-7C08-415C-B737-C77842EBB4E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2" creationId="{17C55B41-3331-4909-BF78-81C88AB6E0B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3" creationId="{FCCB7162-8C50-4A00-97FC-9F07A2D7A80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4" creationId="{9B97F6D4-CF4A-4BBC-B726-D5DBE41A0CA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5" creationId="{9A187204-EC9D-4F91-BCE6-D27A1240B7B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6" creationId="{9621B8D6-5210-4175-B40C-A88F8E88BE3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7" creationId="{56FC9AAB-00A6-4610-8888-77A6E31A286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8" creationId="{EFE2BB61-CFF0-45E1-AD5C-E3D200224AC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199" creationId="{D3F647E4-7576-4C19-B7A0-9173C033269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0" creationId="{4534C04D-BA04-410B-93C8-5051AEA1BE9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1" creationId="{71DB440A-0B61-4E79-BE0B-10588E72CB2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2" creationId="{71955D3D-7F00-4947-B310-66E20C47999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3" creationId="{E040A456-81B7-4DEC-8C9A-2445891D40A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4" creationId="{657FEE10-994C-45BC-A4B8-4BB9B9BEBFD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5" creationId="{4D94AB1D-BA9D-4437-B416-662AEB2F6AF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6" creationId="{B07151E2-E2A4-4AA3-B95C-7C257D814F9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7" creationId="{E6B4B563-5169-4A37-8D4F-2AB48D8E1B1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8" creationId="{5E8251DF-8D61-4BCB-9597-9A49D0EF003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09" creationId="{31164C82-0DEA-4A90-BBF5-8AB731D33A6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0" creationId="{B0B3A413-D518-40A7-8FDD-20A398D1BA9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1" creationId="{81C08521-29DD-41E4-BEBA-6609F145C2E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2" creationId="{92F5A929-CEB8-494C-9547-9736773ADAF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3" creationId="{D5F77B00-A1BD-463A-8E33-44929B19D91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5" creationId="{6577A7DC-C7BC-479A-98A6-50ACEAA7329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6" creationId="{81C25001-EE41-4CA2-834F-CAD2696DDCE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7" creationId="{C23A8DF7-FE8B-4BDA-8DBA-FEA732A4243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8" creationId="{2D163CB0-4947-4B82-9AD6-CA84409DAC8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19" creationId="{5D4E96EF-F3F8-4B41-AE09-3F8CFF954D3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0" creationId="{51501E33-DF1C-4B6E-B85B-8D86777886F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1" creationId="{335B886E-4ADA-4CB6-A63B-69070CE151A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2" creationId="{A767702F-FBCA-4D77-B62C-2C2876AEAAF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3" creationId="{7F456E63-C312-4A7A-86C2-D4F51999C17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4" creationId="{1593AF12-BA15-4D50-A32B-FA5F55369CC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5" creationId="{354B7089-0976-4A44-8FB2-558447D60B7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6" creationId="{F89F3C74-EC2F-4712-8850-C841512F414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7" creationId="{CFC50FDE-2EA1-4E13-AA8E-E1B91C28D58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8" creationId="{AC3EEF1D-E89C-45B6-ABB4-9E4705E6184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29" creationId="{7403F0D7-4E4E-4E3D-AF7B-121871DC47C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0" creationId="{CCF8B925-AADD-4A30-94EF-AEB758DF674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1" creationId="{52166DF5-5F07-4DBF-A34E-458A50DFD18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2" creationId="{CCF0E52A-587F-40DC-A7F0-330528B450F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3" creationId="{4C3408DC-5536-4FAB-9680-49A0127FD81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4" creationId="{D8189D47-DE2F-4536-A06A-3600F9342B9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5" creationId="{A61D5312-4C8D-4382-983E-D41FF6262BB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6" creationId="{42A92FE9-C654-4062-9373-0A4BA30D532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7" creationId="{69E36B41-A3BB-4FCA-8F14-FCD00122624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8" creationId="{99DF3968-2CD6-4747-90F6-1C53E0DE4A6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39" creationId="{A2A39A12-4BC0-43D3-9911-AEE13C30345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1" creationId="{0B403167-97C3-43D7-B469-90DC214DA87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2" creationId="{60F85A1C-7976-42D4-92FD-33F6586428C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3" creationId="{F46F4A4C-3662-469A-8716-85483BE017E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4" creationId="{49257750-D113-40D6-A544-CAB49445F4E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5" creationId="{83DDA036-9C07-408D-AF9C-4BCEB0E34E6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6" creationId="{25F122EF-731C-4137-A4B8-00F6F842D1A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7" creationId="{CAE50B86-ACC4-42C5-9DE2-9FD92CCB2F6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8" creationId="{8FCDF409-C2AF-40AB-8804-72694457184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49" creationId="{219EEFF8-6CC4-4482-B814-680BA6B4248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0" creationId="{44F0672D-8D8B-4E42-ACC2-0C1047FFB20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1" creationId="{3791FB00-CA72-486B-9D0F-C5CBE5409DD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2" creationId="{DE65695C-3562-4B2C-AD56-807A622688F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3" creationId="{3AB595AF-D89D-4AA6-9867-EACDE553C8D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4" creationId="{A25E5D88-C0F9-48DF-9B81-D63A6C02816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5" creationId="{50CA7BE2-1B2E-4F98-B063-43E94D1F57E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6" creationId="{1BA6A48F-D875-4ED0-8B54-5B8248A7AF2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7" creationId="{4E2A0A3E-37D1-4781-BEBA-0CB43A6C6F8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59" creationId="{5F2D6D2C-5D04-4459-A2CA-93D1AF7AFD9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0" creationId="{10613F4F-D8F3-4FF4-A119-DDA815B6CDB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1" creationId="{C0871B96-8478-42B9-B526-22B13D3B6F7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2" creationId="{E96EDED1-03DB-4C69-8E58-165B8F5B1A8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3" creationId="{D4D3312C-BC55-42D0-99D7-602709EF83B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4" creationId="{856F36FF-BD12-42F6-9AC6-0E704960596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5" creationId="{C0E410F5-B919-44A7-A97D-FCA1D45123E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6" creationId="{FC9A4449-13C5-4321-B48C-0CF30B1ED48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7" creationId="{86E311A4-40D1-4FCC-9420-E57C7D31B0D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8" creationId="{033C60E9-2409-4454-A4B2-A5E91204BC1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69" creationId="{D522E2CC-1F2A-4F52-BFD0-7F48CCC676B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0" creationId="{319D352A-1D79-44E8-996F-3981B1619D3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1" creationId="{FF2C03DD-A31E-47A8-9DC0-987EFD3F6E4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2" creationId="{C10887E7-6434-4DCE-8CE2-ED58336AFCD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3" creationId="{FB2AFC08-CF03-4310-AE67-8F5CD314F2E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4" creationId="{B57F6EAF-57AD-4866-B2D6-D3C6808E591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5" creationId="{339FD51E-AF84-4C5D-9BE7-E422B97BF61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6" creationId="{A4557EDF-764D-43BF-AB3F-69C62340008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7" creationId="{31191A46-43B8-4C08-BD94-97B98FA1D5B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8" creationId="{D46A3A34-6B33-4DA3-A7F4-4EE0F852FF96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79" creationId="{094A55EF-5E52-41EC-ACF7-5C180A4A2BD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0" creationId="{5D3D8019-E7A0-498A-9524-A239B079620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1" creationId="{BFB995CB-7B20-41AA-982A-AC2139F47B7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2" creationId="{CA7635E4-36D5-4B61-B195-22BFE53F163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3" creationId="{D909AB1C-8977-4E1F-87C7-80017E6373E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4" creationId="{6250804F-7731-4292-B7CA-4E970AD50A5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6" creationId="{2E0CA22F-E136-46C4-B25D-D25143EDB92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7" creationId="{DE6CAF91-C5A4-4DC1-B09F-E1036C89A98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8" creationId="{CB330028-B193-45EE-9699-93447151F307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89" creationId="{CB302C56-E091-47B0-9C7F-426E94ED1B2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0" creationId="{4EFDB455-4739-4443-8433-358A18AC4B4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1" creationId="{08C8E3E5-F1E7-4A6B-B181-69C00197FD92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2" creationId="{C80BBCAC-6576-4484-8476-BD5E77B1FF6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3" creationId="{7196A3F7-C0F7-4925-BFE8-9C859A236F4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4" creationId="{81352D20-9EF5-4231-AC0B-052F9B1395A9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6" creationId="{A4E5CF2D-24A9-4BFA-83E0-BB37CF089DC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7" creationId="{55CBBEBB-D025-4DEF-81F5-61315E0380B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8" creationId="{DC26605B-E7A4-44A8-8D65-0FE6E22B305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299" creationId="{1785D06E-AD06-4779-BED5-7F48CA1F9E0A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0" creationId="{345D286E-FF60-4EA9-A78E-3A20EB3792D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1" creationId="{85C8F033-F27C-44F2-BB55-E93A73DAC173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2" creationId="{94A94B19-7737-42DB-A772-42ADE43E61F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4" creationId="{89E11A2D-8554-4D60-B8F5-E5052F19EF7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5" creationId="{265EFC3D-BD14-46D4-BDCC-52CEEBD6445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6" creationId="{68FA05F4-377F-484A-AAB9-7F80A338152D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7" creationId="{D54F2E39-315E-4A54-AF6D-FC9FD9AE76F5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8" creationId="{DFA18206-F4AF-4CCE-BDCB-A5D6608E5F6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09" creationId="{18A851B8-4B0B-4F9D-999E-C459274DAC2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0" creationId="{E9E41D9B-4493-4D25-B221-96E09D1317B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1" creationId="{3207A2AD-44F5-4A00-A775-1479AE00F91E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2" creationId="{D4A89600-8C7B-451D-85EE-4A54368B9B3C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3" creationId="{57CCDAF5-6C3D-4E2C-8516-CDEF301A6FCF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4" creationId="{4BBBBB86-5F1D-4379-806E-B62D0C7A0CB4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5" creationId="{CA8AEEC1-BFBC-47C1-82BB-BC3EBF9604D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6" creationId="{B719E095-0146-493B-AC1F-E746B1E286E1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7" creationId="{A5529735-2AAE-419C-B760-3C4149AA885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8" creationId="{EA07CB90-F771-401A-A463-BDB76930A0A0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19" creationId="{A40DA06D-FDDB-4E7F-9296-04004216AB2B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20" creationId="{E607F328-ECBE-4022-87CD-9501EE1DF9E8}"/>
          </ac:spMkLst>
        </pc:spChg>
        <pc:spChg chg="mod">
          <ac:chgData name="Ropitault, Tanguy (IntlAssoc)" userId="9d4700a9-f0c0-4dd6-9e34-27016b2d2558" providerId="ADAL" clId="{71978B4A-F0E9-4AF2-B6DC-C8BFEF42877E}" dt="2022-05-06T13:31:58.502" v="54" actId="27803"/>
          <ac:spMkLst>
            <pc:docMk/>
            <pc:sldMk cId="3759085103" sldId="1509"/>
            <ac:spMk id="321" creationId="{8F215B6B-2A8B-4021-B665-05AC533DD172}"/>
          </ac:spMkLst>
        </pc:s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3" creationId="{E9851B80-7BCA-42F6-A73F-F2E0C85DA547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8" creationId="{39D921AC-85CF-44BE-9B8A-F1E1AF7D265E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2" creationId="{FD57B78C-4FB6-4405-9AE7-0F0E88490661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8" creationId="{5539750F-74E6-4C1A-866A-F9D802EFA806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42" creationId="{8D1B725C-C426-4B3C-884B-DB57D6DF15BA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50" creationId="{B515813A-A32E-4EC7-A699-D8268B4B4137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54" creationId="{2C75D513-2E5A-4C7B-8991-C37EF3A23F28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58" creationId="{CDCAC668-4839-4612-B184-B75B6966438E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63" creationId="{FA7ACC38-2B45-484D-ACC5-EB53BE626A27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66" creationId="{C42713A9-C9E8-455C-A88B-93792E8EEBE4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74" creationId="{BD1A9332-6B56-4F60-A87E-1FE575EF8A2E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79" creationId="{9D9321A1-CA57-4507-9C72-65D3C9335460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85" creationId="{5EBC52A1-2460-4DF6-B355-1D313A6B43D1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96" creationId="{AD9AE9CA-7F70-444E-B3B2-ACA8282E73D9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04" creationId="{45DBBEE2-CC3B-44B6-9CE1-2F4DF7213070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24" creationId="{45C56339-3A64-4592-9282-90375EDF7546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30" creationId="{4217ED4E-9A66-4DE1-9ED6-A118C646739A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37" creationId="{C0925609-1BA8-4CD9-B61D-09F49A54BB65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43" creationId="{DEC78F93-EFBD-4D33-A59F-9F2A3EA38B9A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50" creationId="{CA66E51B-8E90-4ECC-A857-9253E70495B2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56" creationId="{972A1894-74D3-466B-B196-E6A904303D04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77" creationId="{C32B4EFB-3FF6-49BF-81A3-45BBF8D1E49E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187" creationId="{576AB905-F4B5-4C64-B818-4162DD5EB92F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14" creationId="{420BE15E-189A-4888-9407-5B1E1B8A75C3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40" creationId="{EF133150-E801-419E-AC0D-4792F142F3CC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58" creationId="{4C1F2610-B385-4624-BCDB-CA208DBC060D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85" creationId="{C4A11C65-7CD3-46AF-94D2-0D5557444B38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295" creationId="{ABA1F71A-BE02-4E28-BF0F-5F9D4DCE78AC}"/>
          </ac:grpSpMkLst>
        </pc:grpChg>
        <pc:grpChg chg="mod">
          <ac:chgData name="Ropitault, Tanguy (IntlAssoc)" userId="9d4700a9-f0c0-4dd6-9e34-27016b2d2558" providerId="ADAL" clId="{71978B4A-F0E9-4AF2-B6DC-C8BFEF42877E}" dt="2022-05-06T13:31:58.502" v="54" actId="27803"/>
          <ac:grpSpMkLst>
            <pc:docMk/>
            <pc:sldMk cId="3759085103" sldId="1509"/>
            <ac:grpSpMk id="303" creationId="{C61A757C-FD0C-4286-A932-81C2DAEBCE03}"/>
          </ac:grpSpMkLst>
        </pc:grpChg>
        <pc:picChg chg="add del">
          <ac:chgData name="Ropitault, Tanguy (IntlAssoc)" userId="9d4700a9-f0c0-4dd6-9e34-27016b2d2558" providerId="ADAL" clId="{71978B4A-F0E9-4AF2-B6DC-C8BFEF42877E}" dt="2022-05-06T13:32:01.993" v="55" actId="27803"/>
          <ac:picMkLst>
            <pc:docMk/>
            <pc:sldMk cId="3759085103" sldId="1509"/>
            <ac:picMk id="12" creationId="{DE65C689-42B2-46FD-A733-474031A95222}"/>
          </ac:picMkLst>
        </pc:picChg>
      </pc:sldChg>
      <pc:sldChg chg="addCm modCm">
        <pc:chgData name="Ropitault, Tanguy (IntlAssoc)" userId="9d4700a9-f0c0-4dd6-9e34-27016b2d2558" providerId="ADAL" clId="{71978B4A-F0E9-4AF2-B6DC-C8BFEF42877E}" dt="2022-05-05T23:34:23.098" v="46"/>
        <pc:sldMkLst>
          <pc:docMk/>
          <pc:sldMk cId="2730820095" sldId="1510"/>
        </pc:sldMkLst>
      </pc:sldChg>
    </pc:docChg>
  </pc:docChgLst>
  <pc:docChgLst>
    <pc:chgData name="Blandino, Steve (IntlAssoc)" userId="0c554642-0bce-4f48-a335-9a098d4b356f" providerId="ADAL" clId="{B7A8BAB1-B273-4AE4-92D9-DFEE28B214B6}"/>
    <pc:docChg chg="undo custSel addSld delSld modSld sldOrd modMainMaster modNotesMaster">
      <pc:chgData name="Blandino, Steve (IntlAssoc)" userId="0c554642-0bce-4f48-a335-9a098d4b356f" providerId="ADAL" clId="{B7A8BAB1-B273-4AE4-92D9-DFEE28B214B6}" dt="2022-05-19T17:24:07.839" v="1332"/>
      <pc:docMkLst>
        <pc:docMk/>
      </pc:docMkLst>
      <pc:sldChg chg="modSp mod delCm">
        <pc:chgData name="Blandino, Steve (IntlAssoc)" userId="0c554642-0bce-4f48-a335-9a098d4b356f" providerId="ADAL" clId="{B7A8BAB1-B273-4AE4-92D9-DFEE28B214B6}" dt="2022-05-18T20:46:59.204" v="1331"/>
        <pc:sldMkLst>
          <pc:docMk/>
          <pc:sldMk cId="3828690933" sldId="257"/>
        </pc:sldMkLst>
        <pc:spChg chg="mod">
          <ac:chgData name="Blandino, Steve (IntlAssoc)" userId="0c554642-0bce-4f48-a335-9a098d4b356f" providerId="ADAL" clId="{B7A8BAB1-B273-4AE4-92D9-DFEE28B214B6}" dt="2022-05-06T20:13:38.230" v="1026" actId="1076"/>
          <ac:spMkLst>
            <pc:docMk/>
            <pc:sldMk cId="3828690933" sldId="257"/>
            <ac:spMk id="2" creationId="{4F553AC8-D9C0-47BD-BF43-E33DE6C7EF56}"/>
          </ac:spMkLst>
        </pc:spChg>
        <pc:spChg chg="mod">
          <ac:chgData name="Blandino, Steve (IntlAssoc)" userId="0c554642-0bce-4f48-a335-9a098d4b356f" providerId="ADAL" clId="{B7A8BAB1-B273-4AE4-92D9-DFEE28B214B6}" dt="2022-05-12T14:54:18.336" v="1206" actId="20577"/>
          <ac:spMkLst>
            <pc:docMk/>
            <pc:sldMk cId="3828690933" sldId="257"/>
            <ac:spMk id="4" creationId="{D57A9DD4-D08E-46B6-B536-25B3C19ADA39}"/>
          </ac:spMkLst>
        </pc:spChg>
        <pc:spChg chg="mod">
          <ac:chgData name="Blandino, Steve (IntlAssoc)" userId="0c554642-0bce-4f48-a335-9a098d4b356f" providerId="ADAL" clId="{B7A8BAB1-B273-4AE4-92D9-DFEE28B214B6}" dt="2022-05-18T20:42:55.736" v="1318" actId="20577"/>
          <ac:spMkLst>
            <pc:docMk/>
            <pc:sldMk cId="3828690933" sldId="257"/>
            <ac:spMk id="7" creationId="{2988B5C5-7B1B-46C3-89C2-19A0C5DE237C}"/>
          </ac:spMkLst>
        </pc:spChg>
        <pc:spChg chg="mod">
          <ac:chgData name="Blandino, Steve (IntlAssoc)" userId="0c554642-0bce-4f48-a335-9a098d4b356f" providerId="ADAL" clId="{B7A8BAB1-B273-4AE4-92D9-DFEE28B214B6}" dt="2022-05-07T23:13:55.295" v="1056" actId="1076"/>
          <ac:spMkLst>
            <pc:docMk/>
            <pc:sldMk cId="3828690933" sldId="257"/>
            <ac:spMk id="9" creationId="{2BBE5389-CD92-490F-B2F2-5FB4DA112A8E}"/>
          </ac:spMkLst>
        </pc:spChg>
        <pc:graphicFrameChg chg="mod">
          <ac:chgData name="Blandino, Steve (IntlAssoc)" userId="0c554642-0bce-4f48-a335-9a098d4b356f" providerId="ADAL" clId="{B7A8BAB1-B273-4AE4-92D9-DFEE28B214B6}" dt="2022-05-18T20:46:59.204" v="1331"/>
          <ac:graphicFrameMkLst>
            <pc:docMk/>
            <pc:sldMk cId="3828690933" sldId="257"/>
            <ac:graphicFrameMk id="8" creationId="{7CE014A0-E1C1-46A8-BA5E-424E63B9F795}"/>
          </ac:graphicFrameMkLst>
        </pc:graphicFrameChg>
      </pc:sldChg>
      <pc:sldChg chg="modSp mod addCm delCm">
        <pc:chgData name="Blandino, Steve (IntlAssoc)" userId="0c554642-0bce-4f48-a335-9a098d4b356f" providerId="ADAL" clId="{B7A8BAB1-B273-4AE4-92D9-DFEE28B214B6}" dt="2022-05-12T14:54:23.961" v="1210" actId="20577"/>
        <pc:sldMkLst>
          <pc:docMk/>
          <pc:sldMk cId="4161782634" sldId="258"/>
        </pc:sldMkLst>
        <pc:spChg chg="mod">
          <ac:chgData name="Blandino, Steve (IntlAssoc)" userId="0c554642-0bce-4f48-a335-9a098d4b356f" providerId="ADAL" clId="{B7A8BAB1-B273-4AE4-92D9-DFEE28B214B6}" dt="2022-05-12T14:54:23.961" v="1210" actId="20577"/>
          <ac:spMkLst>
            <pc:docMk/>
            <pc:sldMk cId="4161782634" sldId="258"/>
            <ac:spMk id="6" creationId="{29353D0A-3345-43D8-BF21-3E15EF5464FE}"/>
          </ac:spMkLst>
        </pc:spChg>
      </pc:sldChg>
      <pc:sldChg chg="modSp mod delCm modCm">
        <pc:chgData name="Blandino, Steve (IntlAssoc)" userId="0c554642-0bce-4f48-a335-9a098d4b356f" providerId="ADAL" clId="{B7A8BAB1-B273-4AE4-92D9-DFEE28B214B6}" dt="2022-05-12T14:54:27.630" v="1212" actId="20577"/>
        <pc:sldMkLst>
          <pc:docMk/>
          <pc:sldMk cId="3545225977" sldId="259"/>
        </pc:sldMkLst>
        <pc:spChg chg="mod">
          <ac:chgData name="Blandino, Steve (IntlAssoc)" userId="0c554642-0bce-4f48-a335-9a098d4b356f" providerId="ADAL" clId="{B7A8BAB1-B273-4AE4-92D9-DFEE28B214B6}" dt="2022-05-06T16:17:55" v="975" actId="20577"/>
          <ac:spMkLst>
            <pc:docMk/>
            <pc:sldMk cId="3545225977" sldId="259"/>
            <ac:spMk id="3" creationId="{8F5821B1-C622-40CF-B725-BA6825B3D22B}"/>
          </ac:spMkLst>
        </pc:spChg>
        <pc:spChg chg="mod">
          <ac:chgData name="Blandino, Steve (IntlAssoc)" userId="0c554642-0bce-4f48-a335-9a098d4b356f" providerId="ADAL" clId="{B7A8BAB1-B273-4AE4-92D9-DFEE28B214B6}" dt="2022-05-12T14:54:27.630" v="1212" actId="20577"/>
          <ac:spMkLst>
            <pc:docMk/>
            <pc:sldMk cId="3545225977" sldId="259"/>
            <ac:spMk id="6" creationId="{1C44295A-8E8F-4C07-A130-497D91325D02}"/>
          </ac:spMkLst>
        </pc:spChg>
      </pc:sldChg>
      <pc:sldChg chg="modSp mod delCm">
        <pc:chgData name="Blandino, Steve (IntlAssoc)" userId="0c554642-0bce-4f48-a335-9a098d4b356f" providerId="ADAL" clId="{B7A8BAB1-B273-4AE4-92D9-DFEE28B214B6}" dt="2022-05-12T14:55:05.997" v="1234" actId="20577"/>
        <pc:sldMkLst>
          <pc:docMk/>
          <pc:sldMk cId="1321309310" sldId="267"/>
        </pc:sldMkLst>
        <pc:spChg chg="mod">
          <ac:chgData name="Blandino, Steve (IntlAssoc)" userId="0c554642-0bce-4f48-a335-9a098d4b356f" providerId="ADAL" clId="{B7A8BAB1-B273-4AE4-92D9-DFEE28B214B6}" dt="2022-05-06T20:34:15.215" v="1044" actId="20577"/>
          <ac:spMkLst>
            <pc:docMk/>
            <pc:sldMk cId="1321309310" sldId="267"/>
            <ac:spMk id="3" creationId="{05F74F1C-6FEA-4E68-90F5-57912493DD86}"/>
          </ac:spMkLst>
        </pc:spChg>
        <pc:spChg chg="mod">
          <ac:chgData name="Blandino, Steve (IntlAssoc)" userId="0c554642-0bce-4f48-a335-9a098d4b356f" providerId="ADAL" clId="{B7A8BAB1-B273-4AE4-92D9-DFEE28B214B6}" dt="2022-05-12T14:55:05.997" v="1234" actId="20577"/>
          <ac:spMkLst>
            <pc:docMk/>
            <pc:sldMk cId="1321309310" sldId="267"/>
            <ac:spMk id="6" creationId="{76671705-0B13-4884-AEAF-CDFC81A16087}"/>
          </ac:spMkLst>
        </pc:spChg>
      </pc:sldChg>
      <pc:sldChg chg="modSp mod">
        <pc:chgData name="Blandino, Steve (IntlAssoc)" userId="0c554642-0bce-4f48-a335-9a098d4b356f" providerId="ADAL" clId="{B7A8BAB1-B273-4AE4-92D9-DFEE28B214B6}" dt="2022-05-12T14:55:09.244" v="1236" actId="20577"/>
        <pc:sldMkLst>
          <pc:docMk/>
          <pc:sldMk cId="1250119936" sldId="270"/>
        </pc:sldMkLst>
        <pc:spChg chg="mod">
          <ac:chgData name="Blandino, Steve (IntlAssoc)" userId="0c554642-0bce-4f48-a335-9a098d4b356f" providerId="ADAL" clId="{B7A8BAB1-B273-4AE4-92D9-DFEE28B214B6}" dt="2022-05-12T14:55:09.244" v="1236" actId="20577"/>
          <ac:spMkLst>
            <pc:docMk/>
            <pc:sldMk cId="1250119936" sldId="270"/>
            <ac:spMk id="6" creationId="{95D5870D-85CA-44A8-8B31-9F5A46F13839}"/>
          </ac:spMkLst>
        </pc:spChg>
      </pc:sldChg>
      <pc:sldChg chg="addSp modSp del mod ord modShow">
        <pc:chgData name="Blandino, Steve (IntlAssoc)" userId="0c554642-0bce-4f48-a335-9a098d4b356f" providerId="ADAL" clId="{B7A8BAB1-B273-4AE4-92D9-DFEE28B214B6}" dt="2022-05-06T15:09:32.581" v="640" actId="47"/>
        <pc:sldMkLst>
          <pc:docMk/>
          <pc:sldMk cId="3777187313" sldId="283"/>
        </pc:sldMkLst>
        <pc:spChg chg="mod">
          <ac:chgData name="Blandino, Steve (IntlAssoc)" userId="0c554642-0bce-4f48-a335-9a098d4b356f" providerId="ADAL" clId="{B7A8BAB1-B273-4AE4-92D9-DFEE28B214B6}" dt="2022-05-06T13:45:37.990" v="216" actId="20577"/>
          <ac:spMkLst>
            <pc:docMk/>
            <pc:sldMk cId="3777187313" sldId="283"/>
            <ac:spMk id="2" creationId="{391EDAF4-9222-4B35-8B76-BA7478FAB676}"/>
          </ac:spMkLst>
        </pc:spChg>
        <pc:spChg chg="mod">
          <ac:chgData name="Blandino, Steve (IntlAssoc)" userId="0c554642-0bce-4f48-a335-9a098d4b356f" providerId="ADAL" clId="{B7A8BAB1-B273-4AE4-92D9-DFEE28B214B6}" dt="2022-05-06T13:45:27.090" v="212" actId="1076"/>
          <ac:spMkLst>
            <pc:docMk/>
            <pc:sldMk cId="3777187313" sldId="283"/>
            <ac:spMk id="16" creationId="{454FF965-619D-4179-8E44-4AE0D8144473}"/>
          </ac:spMkLst>
        </pc:spChg>
        <pc:spChg chg="add mod">
          <ac:chgData name="Blandino, Steve (IntlAssoc)" userId="0c554642-0bce-4f48-a335-9a098d4b356f" providerId="ADAL" clId="{B7A8BAB1-B273-4AE4-92D9-DFEE28B214B6}" dt="2022-05-06T13:45:14.001" v="209" actId="1076"/>
          <ac:spMkLst>
            <pc:docMk/>
            <pc:sldMk cId="3777187313" sldId="283"/>
            <ac:spMk id="18" creationId="{93CDF88E-35B3-4FC2-A731-31E521C79C4D}"/>
          </ac:spMkLst>
        </pc:spChg>
        <pc:picChg chg="add mod">
          <ac:chgData name="Blandino, Steve (IntlAssoc)" userId="0c554642-0bce-4f48-a335-9a098d4b356f" providerId="ADAL" clId="{B7A8BAB1-B273-4AE4-92D9-DFEE28B214B6}" dt="2022-05-06T13:47:55.812" v="221" actId="1076"/>
          <ac:picMkLst>
            <pc:docMk/>
            <pc:sldMk cId="3777187313" sldId="283"/>
            <ac:picMk id="20" creationId="{162F28EF-4931-4460-8671-F6F0099E5E7C}"/>
          </ac:picMkLst>
        </pc:picChg>
      </pc:sldChg>
      <pc:sldChg chg="addSp delSp modSp mod modAnim delCm">
        <pc:chgData name="Blandino, Steve (IntlAssoc)" userId="0c554642-0bce-4f48-a335-9a098d4b356f" providerId="ADAL" clId="{B7A8BAB1-B273-4AE4-92D9-DFEE28B214B6}" dt="2022-05-12T14:54:48.693" v="1224" actId="20577"/>
        <pc:sldMkLst>
          <pc:docMk/>
          <pc:sldMk cId="794964124" sldId="284"/>
        </pc:sldMkLst>
        <pc:spChg chg="mod">
          <ac:chgData name="Blandino, Steve (IntlAssoc)" userId="0c554642-0bce-4f48-a335-9a098d4b356f" providerId="ADAL" clId="{B7A8BAB1-B273-4AE4-92D9-DFEE28B214B6}" dt="2022-05-06T14:32:30.234" v="327" actId="20577"/>
          <ac:spMkLst>
            <pc:docMk/>
            <pc:sldMk cId="794964124" sldId="284"/>
            <ac:spMk id="2" creationId="{076E38EF-0F56-4B9C-BCC5-708CEFC73C8D}"/>
          </ac:spMkLst>
        </pc:spChg>
        <pc:spChg chg="mod">
          <ac:chgData name="Blandino, Steve (IntlAssoc)" userId="0c554642-0bce-4f48-a335-9a098d4b356f" providerId="ADAL" clId="{B7A8BAB1-B273-4AE4-92D9-DFEE28B214B6}" dt="2022-05-12T14:54:48.693" v="1224" actId="20577"/>
          <ac:spMkLst>
            <pc:docMk/>
            <pc:sldMk cId="794964124" sldId="284"/>
            <ac:spMk id="6" creationId="{2BE05579-9495-45F3-A1EC-F8DAC832048A}"/>
          </ac:spMkLst>
        </pc:spChg>
        <pc:spChg chg="add del mod">
          <ac:chgData name="Blandino, Steve (IntlAssoc)" userId="0c554642-0bce-4f48-a335-9a098d4b356f" providerId="ADAL" clId="{B7A8BAB1-B273-4AE4-92D9-DFEE28B214B6}" dt="2022-05-06T14:32:33.514" v="328" actId="478"/>
          <ac:spMkLst>
            <pc:docMk/>
            <pc:sldMk cId="794964124" sldId="284"/>
            <ac:spMk id="15" creationId="{04BB06BF-B762-4B0D-B90E-A7E1551A0CF0}"/>
          </ac:spMkLst>
        </pc:spChg>
        <pc:spChg chg="add mod">
          <ac:chgData name="Blandino, Steve (IntlAssoc)" userId="0c554642-0bce-4f48-a335-9a098d4b356f" providerId="ADAL" clId="{B7A8BAB1-B273-4AE4-92D9-DFEE28B214B6}" dt="2022-05-06T14:32:38.194" v="329" actId="1076"/>
          <ac:spMkLst>
            <pc:docMk/>
            <pc:sldMk cId="794964124" sldId="284"/>
            <ac:spMk id="16" creationId="{0CAEA558-0BD6-4B75-B74F-99D2562AFC4B}"/>
          </ac:spMkLst>
        </pc:spChg>
        <pc:spChg chg="add mod">
          <ac:chgData name="Blandino, Steve (IntlAssoc)" userId="0c554642-0bce-4f48-a335-9a098d4b356f" providerId="ADAL" clId="{B7A8BAB1-B273-4AE4-92D9-DFEE28B214B6}" dt="2022-05-06T14:34:56.199" v="454" actId="1076"/>
          <ac:spMkLst>
            <pc:docMk/>
            <pc:sldMk cId="794964124" sldId="284"/>
            <ac:spMk id="17" creationId="{34C1FD44-6F76-4417-9EA7-96EED34851AA}"/>
          </ac:spMkLst>
        </pc:spChg>
      </pc:sldChg>
      <pc:sldChg chg="addSp delSp modSp add mod delCm">
        <pc:chgData name="Blandino, Steve (IntlAssoc)" userId="0c554642-0bce-4f48-a335-9a098d4b356f" providerId="ADAL" clId="{B7A8BAB1-B273-4AE4-92D9-DFEE28B214B6}" dt="2022-05-19T17:24:07.839" v="1332"/>
        <pc:sldMkLst>
          <pc:docMk/>
          <pc:sldMk cId="1066560732" sldId="286"/>
        </pc:sldMkLst>
        <pc:spChg chg="mod">
          <ac:chgData name="Blandino, Steve (IntlAssoc)" userId="0c554642-0bce-4f48-a335-9a098d4b356f" providerId="ADAL" clId="{B7A8BAB1-B273-4AE4-92D9-DFEE28B214B6}" dt="2022-05-06T15:17:22.998" v="866" actId="20577"/>
          <ac:spMkLst>
            <pc:docMk/>
            <pc:sldMk cId="1066560732" sldId="286"/>
            <ac:spMk id="2" creationId="{13BBBFD7-A4FF-4657-8A97-5FE16EA03AA1}"/>
          </ac:spMkLst>
        </pc:spChg>
        <pc:spChg chg="mod">
          <ac:chgData name="Blandino, Steve (IntlAssoc)" userId="0c554642-0bce-4f48-a335-9a098d4b356f" providerId="ADAL" clId="{B7A8BAB1-B273-4AE4-92D9-DFEE28B214B6}" dt="2022-05-12T14:54:56.224" v="1228" actId="20577"/>
          <ac:spMkLst>
            <pc:docMk/>
            <pc:sldMk cId="1066560732" sldId="286"/>
            <ac:spMk id="6" creationId="{F7001208-1608-4E39-8A90-B85ED5795B21}"/>
          </ac:spMkLst>
        </pc:spChg>
        <pc:spChg chg="mod">
          <ac:chgData name="Blandino, Steve (IntlAssoc)" userId="0c554642-0bce-4f48-a335-9a098d4b356f" providerId="ADAL" clId="{B7A8BAB1-B273-4AE4-92D9-DFEE28B214B6}" dt="2022-05-12T14:52:18.708" v="1191" actId="20577"/>
          <ac:spMkLst>
            <pc:docMk/>
            <pc:sldMk cId="1066560732" sldId="286"/>
            <ac:spMk id="13" creationId="{D25994FE-51AB-486B-9557-94A511439878}"/>
          </ac:spMkLst>
        </pc:spChg>
        <pc:picChg chg="del mod">
          <ac:chgData name="Blandino, Steve (IntlAssoc)" userId="0c554642-0bce-4f48-a335-9a098d4b356f" providerId="ADAL" clId="{B7A8BAB1-B273-4AE4-92D9-DFEE28B214B6}" dt="2022-05-06T15:07:02.104" v="627" actId="478"/>
          <ac:picMkLst>
            <pc:docMk/>
            <pc:sldMk cId="1066560732" sldId="286"/>
            <ac:picMk id="12" creationId="{372EB87C-4F66-4FBB-8342-E01AB3E5E16D}"/>
          </ac:picMkLst>
        </pc:picChg>
        <pc:picChg chg="add del mod">
          <ac:chgData name="Blandino, Steve (IntlAssoc)" userId="0c554642-0bce-4f48-a335-9a098d4b356f" providerId="ADAL" clId="{B7A8BAB1-B273-4AE4-92D9-DFEE28B214B6}" dt="2022-05-06T15:06:04.427" v="621" actId="478"/>
          <ac:picMkLst>
            <pc:docMk/>
            <pc:sldMk cId="1066560732" sldId="286"/>
            <ac:picMk id="15" creationId="{947000CA-F2EB-4905-9AF0-B258BA25AC14}"/>
          </ac:picMkLst>
        </pc:picChg>
        <pc:picChg chg="add mod ord">
          <ac:chgData name="Blandino, Steve (IntlAssoc)" userId="0c554642-0bce-4f48-a335-9a098d4b356f" providerId="ADAL" clId="{B7A8BAB1-B273-4AE4-92D9-DFEE28B214B6}" dt="2022-05-06T15:15:14.019" v="741" actId="1076"/>
          <ac:picMkLst>
            <pc:docMk/>
            <pc:sldMk cId="1066560732" sldId="286"/>
            <ac:picMk id="17" creationId="{C97D9825-2DEB-4803-B5E4-450EF84ECABB}"/>
          </ac:picMkLst>
        </pc:picChg>
        <pc:picChg chg="add mod ord">
          <ac:chgData name="Blandino, Steve (IntlAssoc)" userId="0c554642-0bce-4f48-a335-9a098d4b356f" providerId="ADAL" clId="{B7A8BAB1-B273-4AE4-92D9-DFEE28B214B6}" dt="2022-05-06T15:15:14.019" v="741" actId="1076"/>
          <ac:picMkLst>
            <pc:docMk/>
            <pc:sldMk cId="1066560732" sldId="286"/>
            <ac:picMk id="19" creationId="{D332CCD7-4E20-43C8-BFF8-40021F86B8C8}"/>
          </ac:picMkLst>
        </pc:picChg>
      </pc:sldChg>
      <pc:sldChg chg="addSp delSp modSp mod delCm modCm">
        <pc:chgData name="Blandino, Steve (IntlAssoc)" userId="0c554642-0bce-4f48-a335-9a098d4b356f" providerId="ADAL" clId="{B7A8BAB1-B273-4AE4-92D9-DFEE28B214B6}" dt="2022-05-12T14:54:34.277" v="1216" actId="20577"/>
        <pc:sldMkLst>
          <pc:docMk/>
          <pc:sldMk cId="1162716462" sldId="288"/>
        </pc:sldMkLst>
        <pc:spChg chg="mod">
          <ac:chgData name="Blandino, Steve (IntlAssoc)" userId="0c554642-0bce-4f48-a335-9a098d4b356f" providerId="ADAL" clId="{B7A8BAB1-B273-4AE4-92D9-DFEE28B214B6}" dt="2022-05-12T14:54:34.277" v="1216" actId="20577"/>
          <ac:spMkLst>
            <pc:docMk/>
            <pc:sldMk cId="1162716462" sldId="288"/>
            <ac:spMk id="6" creationId="{2696D2AD-FC3D-4596-9419-FACDB1B26EA9}"/>
          </ac:spMkLst>
        </pc:spChg>
        <pc:spChg chg="add mod">
          <ac:chgData name="Blandino, Steve (IntlAssoc)" userId="0c554642-0bce-4f48-a335-9a098d4b356f" providerId="ADAL" clId="{B7A8BAB1-B273-4AE4-92D9-DFEE28B214B6}" dt="2022-05-06T13:40:42.621" v="163" actId="207"/>
          <ac:spMkLst>
            <pc:docMk/>
            <pc:sldMk cId="1162716462" sldId="288"/>
            <ac:spMk id="10" creationId="{9FD39C7D-58BC-4EF3-B778-06BF7C6FD54C}"/>
          </ac:spMkLst>
        </pc:spChg>
        <pc:spChg chg="add del mod">
          <ac:chgData name="Blandino, Steve (IntlAssoc)" userId="0c554642-0bce-4f48-a335-9a098d4b356f" providerId="ADAL" clId="{B7A8BAB1-B273-4AE4-92D9-DFEE28B214B6}" dt="2022-05-12T14:46:08.812" v="1155" actId="478"/>
          <ac:spMkLst>
            <pc:docMk/>
            <pc:sldMk cId="1162716462" sldId="288"/>
            <ac:spMk id="11" creationId="{8F35ED00-1786-4572-8B9D-FA998BA38907}"/>
          </ac:spMkLst>
        </pc:spChg>
        <pc:picChg chg="add mod ord">
          <ac:chgData name="Blandino, Steve (IntlAssoc)" userId="0c554642-0bce-4f48-a335-9a098d4b356f" providerId="ADAL" clId="{B7A8BAB1-B273-4AE4-92D9-DFEE28B214B6}" dt="2022-05-12T14:46:04.707" v="1153" actId="167"/>
          <ac:picMkLst>
            <pc:docMk/>
            <pc:sldMk cId="1162716462" sldId="288"/>
            <ac:picMk id="7" creationId="{CD28EBC2-A733-431E-9333-A14C2B1DD538}"/>
          </ac:picMkLst>
        </pc:picChg>
        <pc:picChg chg="del">
          <ac:chgData name="Blandino, Steve (IntlAssoc)" userId="0c554642-0bce-4f48-a335-9a098d4b356f" providerId="ADAL" clId="{B7A8BAB1-B273-4AE4-92D9-DFEE28B214B6}" dt="2022-05-12T14:46:06.326" v="1154" actId="478"/>
          <ac:picMkLst>
            <pc:docMk/>
            <pc:sldMk cId="1162716462" sldId="288"/>
            <ac:picMk id="8" creationId="{0F6BC93E-0F95-4226-81C5-E87B73ACE531}"/>
          </ac:picMkLst>
        </pc:picChg>
      </pc:sldChg>
      <pc:sldChg chg="addSp delSp modSp mod delCm">
        <pc:chgData name="Blandino, Steve (IntlAssoc)" userId="0c554642-0bce-4f48-a335-9a098d4b356f" providerId="ADAL" clId="{B7A8BAB1-B273-4AE4-92D9-DFEE28B214B6}" dt="2022-05-12T14:54:37.765" v="1218" actId="20577"/>
        <pc:sldMkLst>
          <pc:docMk/>
          <pc:sldMk cId="992694313" sldId="289"/>
        </pc:sldMkLst>
        <pc:spChg chg="mod">
          <ac:chgData name="Blandino, Steve (IntlAssoc)" userId="0c554642-0bce-4f48-a335-9a098d4b356f" providerId="ADAL" clId="{B7A8BAB1-B273-4AE4-92D9-DFEE28B214B6}" dt="2022-05-12T14:54:37.765" v="1218" actId="20577"/>
          <ac:spMkLst>
            <pc:docMk/>
            <pc:sldMk cId="992694313" sldId="289"/>
            <ac:spMk id="6" creationId="{11E8B12D-49CD-4212-B8DA-C9FB06320219}"/>
          </ac:spMkLst>
        </pc:spChg>
        <pc:spChg chg="add mod">
          <ac:chgData name="Blandino, Steve (IntlAssoc)" userId="0c554642-0bce-4f48-a335-9a098d4b356f" providerId="ADAL" clId="{B7A8BAB1-B273-4AE4-92D9-DFEE28B214B6}" dt="2022-05-12T14:49:58.860" v="1167" actId="1076"/>
          <ac:spMkLst>
            <pc:docMk/>
            <pc:sldMk cId="992694313" sldId="289"/>
            <ac:spMk id="12" creationId="{CDBA9569-955C-4DC3-BFCB-C08B9314AAD8}"/>
          </ac:spMkLst>
        </pc:spChg>
        <pc:picChg chg="add mod ord">
          <ac:chgData name="Blandino, Steve (IntlAssoc)" userId="0c554642-0bce-4f48-a335-9a098d4b356f" providerId="ADAL" clId="{B7A8BAB1-B273-4AE4-92D9-DFEE28B214B6}" dt="2022-05-12T14:49:51.374" v="1165" actId="167"/>
          <ac:picMkLst>
            <pc:docMk/>
            <pc:sldMk cId="992694313" sldId="289"/>
            <ac:picMk id="7" creationId="{D7F79460-B765-4259-BDE3-A3D158A7E5E1}"/>
          </ac:picMkLst>
        </pc:picChg>
        <pc:picChg chg="del">
          <ac:chgData name="Blandino, Steve (IntlAssoc)" userId="0c554642-0bce-4f48-a335-9a098d4b356f" providerId="ADAL" clId="{B7A8BAB1-B273-4AE4-92D9-DFEE28B214B6}" dt="2022-05-12T14:49:54.445" v="1166" actId="478"/>
          <ac:picMkLst>
            <pc:docMk/>
            <pc:sldMk cId="992694313" sldId="289"/>
            <ac:picMk id="2050" creationId="{F95A8B9F-247A-4F97-A4A5-2ECE2418FD9E}"/>
          </ac:picMkLst>
        </pc:picChg>
      </pc:sldChg>
      <pc:sldChg chg="modSp mod addCm delCm">
        <pc:chgData name="Blandino, Steve (IntlAssoc)" userId="0c554642-0bce-4f48-a335-9a098d4b356f" providerId="ADAL" clId="{B7A8BAB1-B273-4AE4-92D9-DFEE28B214B6}" dt="2022-05-12T14:55:03.097" v="1232" actId="20577"/>
        <pc:sldMkLst>
          <pc:docMk/>
          <pc:sldMk cId="3245529232" sldId="290"/>
        </pc:sldMkLst>
        <pc:spChg chg="mod">
          <ac:chgData name="Blandino, Steve (IntlAssoc)" userId="0c554642-0bce-4f48-a335-9a098d4b356f" providerId="ADAL" clId="{B7A8BAB1-B273-4AE4-92D9-DFEE28B214B6}" dt="2022-05-06T15:17:28.605" v="875" actId="20577"/>
          <ac:spMkLst>
            <pc:docMk/>
            <pc:sldMk cId="3245529232" sldId="290"/>
            <ac:spMk id="2" creationId="{9179B277-02CD-408C-9EF8-859BFCA6985B}"/>
          </ac:spMkLst>
        </pc:spChg>
        <pc:spChg chg="mod">
          <ac:chgData name="Blandino, Steve (IntlAssoc)" userId="0c554642-0bce-4f48-a335-9a098d4b356f" providerId="ADAL" clId="{B7A8BAB1-B273-4AE4-92D9-DFEE28B214B6}" dt="2022-05-12T14:55:03.097" v="1232" actId="20577"/>
          <ac:spMkLst>
            <pc:docMk/>
            <pc:sldMk cId="3245529232" sldId="290"/>
            <ac:spMk id="6" creationId="{966FB3F3-9B93-438A-9177-793860A60C0F}"/>
          </ac:spMkLst>
        </pc:spChg>
        <pc:spChg chg="mod">
          <ac:chgData name="Blandino, Steve (IntlAssoc)" userId="0c554642-0bce-4f48-a335-9a098d4b356f" providerId="ADAL" clId="{B7A8BAB1-B273-4AE4-92D9-DFEE28B214B6}" dt="2022-05-06T15:14:58.518" v="738" actId="1076"/>
          <ac:spMkLst>
            <pc:docMk/>
            <pc:sldMk cId="3245529232" sldId="290"/>
            <ac:spMk id="12" creationId="{DF2E7B4E-C1AC-4761-B4CD-1177FC35F989}"/>
          </ac:spMkLst>
        </pc:spChg>
        <pc:picChg chg="mod">
          <ac:chgData name="Blandino, Steve (IntlAssoc)" userId="0c554642-0bce-4f48-a335-9a098d4b356f" providerId="ADAL" clId="{B7A8BAB1-B273-4AE4-92D9-DFEE28B214B6}" dt="2022-05-06T15:15:01.978" v="739" actId="1076"/>
          <ac:picMkLst>
            <pc:docMk/>
            <pc:sldMk cId="3245529232" sldId="290"/>
            <ac:picMk id="8" creationId="{FB6EEE74-E41E-42BB-A27E-0B03265A2952}"/>
          </ac:picMkLst>
        </pc:picChg>
      </pc:sldChg>
      <pc:sldChg chg="addSp delSp modSp mod">
        <pc:chgData name="Blandino, Steve (IntlAssoc)" userId="0c554642-0bce-4f48-a335-9a098d4b356f" providerId="ADAL" clId="{B7A8BAB1-B273-4AE4-92D9-DFEE28B214B6}" dt="2022-05-18T20:46:29.424" v="1327" actId="14100"/>
        <pc:sldMkLst>
          <pc:docMk/>
          <pc:sldMk cId="4282722554" sldId="1505"/>
        </pc:sldMkLst>
        <pc:spChg chg="mod">
          <ac:chgData name="Blandino, Steve (IntlAssoc)" userId="0c554642-0bce-4f48-a335-9a098d4b356f" providerId="ADAL" clId="{B7A8BAB1-B273-4AE4-92D9-DFEE28B214B6}" dt="2022-05-06T13:41:28.351" v="171" actId="20577"/>
          <ac:spMkLst>
            <pc:docMk/>
            <pc:sldMk cId="4282722554" sldId="1505"/>
            <ac:spMk id="2" creationId="{6C72DDB8-DC30-47F9-ABD6-A3835A3A186C}"/>
          </ac:spMkLst>
        </pc:spChg>
        <pc:spChg chg="mod">
          <ac:chgData name="Blandino, Steve (IntlAssoc)" userId="0c554642-0bce-4f48-a335-9a098d4b356f" providerId="ADAL" clId="{B7A8BAB1-B273-4AE4-92D9-DFEE28B214B6}" dt="2022-05-12T14:54:41" v="1220" actId="20577"/>
          <ac:spMkLst>
            <pc:docMk/>
            <pc:sldMk cId="4282722554" sldId="1505"/>
            <ac:spMk id="6" creationId="{11E8B12D-49CD-4212-B8DA-C9FB06320219}"/>
          </ac:spMkLst>
        </pc:spChg>
        <pc:spChg chg="del">
          <ac:chgData name="Blandino, Steve (IntlAssoc)" userId="0c554642-0bce-4f48-a335-9a098d4b356f" providerId="ADAL" clId="{B7A8BAB1-B273-4AE4-92D9-DFEE28B214B6}" dt="2022-05-06T14:36:11.897" v="455" actId="478"/>
          <ac:spMkLst>
            <pc:docMk/>
            <pc:sldMk cId="4282722554" sldId="1505"/>
            <ac:spMk id="11" creationId="{59B8D981-798F-4505-B206-E32C6CEDD054}"/>
          </ac:spMkLst>
        </pc:spChg>
        <pc:spChg chg="del">
          <ac:chgData name="Blandino, Steve (IntlAssoc)" userId="0c554642-0bce-4f48-a335-9a098d4b356f" providerId="ADAL" clId="{B7A8BAB1-B273-4AE4-92D9-DFEE28B214B6}" dt="2022-05-06T14:36:11.897" v="455" actId="478"/>
          <ac:spMkLst>
            <pc:docMk/>
            <pc:sldMk cId="4282722554" sldId="1505"/>
            <ac:spMk id="12" creationId="{15CE196F-CE26-4ACD-98D2-E5D84B16517A}"/>
          </ac:spMkLst>
        </pc:spChg>
        <pc:spChg chg="mod">
          <ac:chgData name="Blandino, Steve (IntlAssoc)" userId="0c554642-0bce-4f48-a335-9a098d4b356f" providerId="ADAL" clId="{B7A8BAB1-B273-4AE4-92D9-DFEE28B214B6}" dt="2022-05-17T20:24:25.342" v="1295" actId="20577"/>
          <ac:spMkLst>
            <pc:docMk/>
            <pc:sldMk cId="4282722554" sldId="1505"/>
            <ac:spMk id="13" creationId="{B5832F91-5F93-4817-8EF6-3DE826FFAAC5}"/>
          </ac:spMkLst>
        </pc:spChg>
        <pc:spChg chg="mod">
          <ac:chgData name="Blandino, Steve (IntlAssoc)" userId="0c554642-0bce-4f48-a335-9a098d4b356f" providerId="ADAL" clId="{B7A8BAB1-B273-4AE4-92D9-DFEE28B214B6}" dt="2022-05-18T20:46:29.424" v="1327" actId="14100"/>
          <ac:spMkLst>
            <pc:docMk/>
            <pc:sldMk cId="4282722554" sldId="1505"/>
            <ac:spMk id="15" creationId="{5348C441-889F-4EC7-9CAB-5C05EC45A032}"/>
          </ac:spMkLst>
        </pc:spChg>
        <pc:spChg chg="add del mod">
          <ac:chgData name="Blandino, Steve (IntlAssoc)" userId="0c554642-0bce-4f48-a335-9a098d4b356f" providerId="ADAL" clId="{B7A8BAB1-B273-4AE4-92D9-DFEE28B214B6}" dt="2022-05-06T13:42:47.037" v="196"/>
          <ac:spMkLst>
            <pc:docMk/>
            <pc:sldMk cId="4282722554" sldId="1505"/>
            <ac:spMk id="18" creationId="{D832CDEA-B243-4F8A-81B1-4793F319716E}"/>
          </ac:spMkLst>
        </pc:spChg>
        <pc:spChg chg="add mod">
          <ac:chgData name="Blandino, Steve (IntlAssoc)" userId="0c554642-0bce-4f48-a335-9a098d4b356f" providerId="ADAL" clId="{B7A8BAB1-B273-4AE4-92D9-DFEE28B214B6}" dt="2022-05-12T14:50:13.618" v="1171" actId="1076"/>
          <ac:spMkLst>
            <pc:docMk/>
            <pc:sldMk cId="4282722554" sldId="1505"/>
            <ac:spMk id="19" creationId="{A2A9FCEB-B6EA-4AB1-9BB0-BC8F6DB2A746}"/>
          </ac:spMkLst>
        </pc:spChg>
        <pc:picChg chg="add mod ord">
          <ac:chgData name="Blandino, Steve (IntlAssoc)" userId="0c554642-0bce-4f48-a335-9a098d4b356f" providerId="ADAL" clId="{B7A8BAB1-B273-4AE4-92D9-DFEE28B214B6}" dt="2022-05-12T14:50:10.026" v="1170" actId="167"/>
          <ac:picMkLst>
            <pc:docMk/>
            <pc:sldMk cId="4282722554" sldId="1505"/>
            <ac:picMk id="10" creationId="{75D592A3-1A2C-4A89-AEB7-D9DF0AA73245}"/>
          </ac:picMkLst>
        </pc:picChg>
        <pc:picChg chg="del">
          <ac:chgData name="Blandino, Steve (IntlAssoc)" userId="0c554642-0bce-4f48-a335-9a098d4b356f" providerId="ADAL" clId="{B7A8BAB1-B273-4AE4-92D9-DFEE28B214B6}" dt="2022-05-06T14:36:11.897" v="455" actId="478"/>
          <ac:picMkLst>
            <pc:docMk/>
            <pc:sldMk cId="4282722554" sldId="1505"/>
            <ac:picMk id="10" creationId="{C235C988-8661-4AA8-B0A7-762C205BB2B4}"/>
          </ac:picMkLst>
        </pc:picChg>
        <pc:picChg chg="del mod">
          <ac:chgData name="Blandino, Steve (IntlAssoc)" userId="0c554642-0bce-4f48-a335-9a098d4b356f" providerId="ADAL" clId="{B7A8BAB1-B273-4AE4-92D9-DFEE28B214B6}" dt="2022-05-12T14:50:06.848" v="1168" actId="478"/>
          <ac:picMkLst>
            <pc:docMk/>
            <pc:sldMk cId="4282722554" sldId="1505"/>
            <ac:picMk id="17" creationId="{35EDBF58-7FB3-422D-B604-059C864C1FD3}"/>
          </ac:picMkLst>
        </pc:picChg>
      </pc:sldChg>
      <pc:sldChg chg="del">
        <pc:chgData name="Blandino, Steve (IntlAssoc)" userId="0c554642-0bce-4f48-a335-9a098d4b356f" providerId="ADAL" clId="{B7A8BAB1-B273-4AE4-92D9-DFEE28B214B6}" dt="2022-05-06T13:42:04.595" v="185" actId="47"/>
        <pc:sldMkLst>
          <pc:docMk/>
          <pc:sldMk cId="2508816099" sldId="1506"/>
        </pc:sldMkLst>
      </pc:sldChg>
      <pc:sldChg chg="addSp delSp modSp mod delAnim modAnim delCm modCm">
        <pc:chgData name="Blandino, Steve (IntlAssoc)" userId="0c554642-0bce-4f48-a335-9a098d4b356f" providerId="ADAL" clId="{B7A8BAB1-B273-4AE4-92D9-DFEE28B214B6}" dt="2022-05-18T20:45:29.299" v="1325" actId="20577"/>
        <pc:sldMkLst>
          <pc:docMk/>
          <pc:sldMk cId="344334165" sldId="1508"/>
        </pc:sldMkLst>
        <pc:spChg chg="mod">
          <ac:chgData name="Blandino, Steve (IntlAssoc)" userId="0c554642-0bce-4f48-a335-9a098d4b356f" providerId="ADAL" clId="{B7A8BAB1-B273-4AE4-92D9-DFEE28B214B6}" dt="2022-05-11T14:13:20.726" v="1074" actId="20577"/>
          <ac:spMkLst>
            <pc:docMk/>
            <pc:sldMk cId="344334165" sldId="1508"/>
            <ac:spMk id="2" creationId="{F7DE42DF-5100-4D2E-AC82-E343DF69FD75}"/>
          </ac:spMkLst>
        </pc:spChg>
        <pc:spChg chg="mod">
          <ac:chgData name="Blandino, Steve (IntlAssoc)" userId="0c554642-0bce-4f48-a335-9a098d4b356f" providerId="ADAL" clId="{B7A8BAB1-B273-4AE4-92D9-DFEE28B214B6}" dt="2022-05-12T14:54:43.945" v="1222" actId="20577"/>
          <ac:spMkLst>
            <pc:docMk/>
            <pc:sldMk cId="344334165" sldId="1508"/>
            <ac:spMk id="6" creationId="{78B58596-B755-49F2-8DBF-B8BA3C5CA903}"/>
          </ac:spMkLst>
        </pc:spChg>
        <pc:spChg chg="del mod">
          <ac:chgData name="Blandino, Steve (IntlAssoc)" userId="0c554642-0bce-4f48-a335-9a098d4b356f" providerId="ADAL" clId="{B7A8BAB1-B273-4AE4-92D9-DFEE28B214B6}" dt="2022-05-06T14:41:03.476" v="479" actId="478"/>
          <ac:spMkLst>
            <pc:docMk/>
            <pc:sldMk cId="344334165" sldId="1508"/>
            <ac:spMk id="8" creationId="{0EC0EFA9-969F-4609-B036-511B0292082C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9" creationId="{52175C80-C317-4450-A634-3D456E40CE3F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0" creationId="{B762D8BD-23CB-45DE-96E7-B504FD583D1D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1" creationId="{46BE8569-82BB-4C77-87B0-0C76515260C1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2" creationId="{E11C9144-0765-4707-B38D-AF2DDE18915C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3" creationId="{372E3F3F-8689-43E6-982A-7F7D950FD47A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4" creationId="{73A6B2EA-3B0F-45C2-ADED-D7A10000787E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5" creationId="{2991889C-2B44-4AE5-896E-494F57900645}"/>
          </ac:spMkLst>
        </pc:spChg>
        <pc:spChg chg="mod">
          <ac:chgData name="Blandino, Steve (IntlAssoc)" userId="0c554642-0bce-4f48-a335-9a098d4b356f" providerId="ADAL" clId="{B7A8BAB1-B273-4AE4-92D9-DFEE28B214B6}" dt="2022-05-06T14:40:56.170" v="478" actId="1076"/>
          <ac:spMkLst>
            <pc:docMk/>
            <pc:sldMk cId="344334165" sldId="1508"/>
            <ac:spMk id="16" creationId="{B4E8147E-46D3-47A0-8575-5FE41281A74A}"/>
          </ac:spMkLst>
        </pc:spChg>
        <pc:spChg chg="mod">
          <ac:chgData name="Blandino, Steve (IntlAssoc)" userId="0c554642-0bce-4f48-a335-9a098d4b356f" providerId="ADAL" clId="{B7A8BAB1-B273-4AE4-92D9-DFEE28B214B6}" dt="2022-05-06T14:40:22.250" v="473" actId="1076"/>
          <ac:spMkLst>
            <pc:docMk/>
            <pc:sldMk cId="344334165" sldId="1508"/>
            <ac:spMk id="17" creationId="{8824451B-0A0E-4373-8945-14C0A42603ED}"/>
          </ac:spMkLst>
        </pc:spChg>
        <pc:spChg chg="del mod">
          <ac:chgData name="Blandino, Steve (IntlAssoc)" userId="0c554642-0bce-4f48-a335-9a098d4b356f" providerId="ADAL" clId="{B7A8BAB1-B273-4AE4-92D9-DFEE28B214B6}" dt="2022-05-06T14:40:08.761" v="471" actId="478"/>
          <ac:spMkLst>
            <pc:docMk/>
            <pc:sldMk cId="344334165" sldId="1508"/>
            <ac:spMk id="21" creationId="{4F117676-8767-4EDE-B303-F3FA042C11FC}"/>
          </ac:spMkLst>
        </pc:spChg>
        <pc:spChg chg="add mod">
          <ac:chgData name="Blandino, Steve (IntlAssoc)" userId="0c554642-0bce-4f48-a335-9a098d4b356f" providerId="ADAL" clId="{B7A8BAB1-B273-4AE4-92D9-DFEE28B214B6}" dt="2022-05-17T20:25:15.247" v="1305" actId="12"/>
          <ac:spMkLst>
            <pc:docMk/>
            <pc:sldMk cId="344334165" sldId="1508"/>
            <ac:spMk id="28" creationId="{4B158222-04B0-4949-9C6E-8AAE5B6AF656}"/>
          </ac:spMkLst>
        </pc:spChg>
        <pc:spChg chg="add mod">
          <ac:chgData name="Blandino, Steve (IntlAssoc)" userId="0c554642-0bce-4f48-a335-9a098d4b356f" providerId="ADAL" clId="{B7A8BAB1-B273-4AE4-92D9-DFEE28B214B6}" dt="2022-05-18T20:45:29.299" v="1325" actId="20577"/>
          <ac:spMkLst>
            <pc:docMk/>
            <pc:sldMk cId="344334165" sldId="1508"/>
            <ac:spMk id="29" creationId="{4F83B48D-2A62-4B9B-9979-48C2DB87D83B}"/>
          </ac:spMkLst>
        </pc:spChg>
        <pc:spChg chg="add mod">
          <ac:chgData name="Blandino, Steve (IntlAssoc)" userId="0c554642-0bce-4f48-a335-9a098d4b356f" providerId="ADAL" clId="{B7A8BAB1-B273-4AE4-92D9-DFEE28B214B6}" dt="2022-05-06T14:42:43.939" v="495" actId="1076"/>
          <ac:spMkLst>
            <pc:docMk/>
            <pc:sldMk cId="344334165" sldId="1508"/>
            <ac:spMk id="30" creationId="{0DD66DD2-DA9D-4D52-936B-BE37AF9B471E}"/>
          </ac:spMkLst>
        </pc:spChg>
        <pc:spChg chg="add mod">
          <ac:chgData name="Blandino, Steve (IntlAssoc)" userId="0c554642-0bce-4f48-a335-9a098d4b356f" providerId="ADAL" clId="{B7A8BAB1-B273-4AE4-92D9-DFEE28B214B6}" dt="2022-05-12T14:44:13.485" v="1147" actId="1076"/>
          <ac:spMkLst>
            <pc:docMk/>
            <pc:sldMk cId="344334165" sldId="1508"/>
            <ac:spMk id="31" creationId="{387E076F-A39D-4A35-A5E7-6FE400A051F9}"/>
          </ac:spMkLst>
        </pc:spChg>
        <pc:spChg chg="add del mod">
          <ac:chgData name="Blandino, Steve (IntlAssoc)" userId="0c554642-0bce-4f48-a335-9a098d4b356f" providerId="ADAL" clId="{B7A8BAB1-B273-4AE4-92D9-DFEE28B214B6}" dt="2022-05-12T14:43:19.320" v="1138" actId="478"/>
          <ac:spMkLst>
            <pc:docMk/>
            <pc:sldMk cId="344334165" sldId="1508"/>
            <ac:spMk id="32" creationId="{C6AC6D38-AA51-48E0-BB7F-4ADA5B2A32D2}"/>
          </ac:spMkLst>
        </pc:spChg>
        <pc:spChg chg="add del mod">
          <ac:chgData name="Blandino, Steve (IntlAssoc)" userId="0c554642-0bce-4f48-a335-9a098d4b356f" providerId="ADAL" clId="{B7A8BAB1-B273-4AE4-92D9-DFEE28B214B6}" dt="2022-05-12T14:43:17.477" v="1137" actId="478"/>
          <ac:spMkLst>
            <pc:docMk/>
            <pc:sldMk cId="344334165" sldId="1508"/>
            <ac:spMk id="33" creationId="{10D79E37-7F96-43FB-8A81-8D587AC21B75}"/>
          </ac:spMkLst>
        </pc:spChg>
        <pc:grpChg chg="del mod">
          <ac:chgData name="Blandino, Steve (IntlAssoc)" userId="0c554642-0bce-4f48-a335-9a098d4b356f" providerId="ADAL" clId="{B7A8BAB1-B273-4AE4-92D9-DFEE28B214B6}" dt="2022-05-11T14:21:01.157" v="1075" actId="478"/>
          <ac:grpSpMkLst>
            <pc:docMk/>
            <pc:sldMk cId="344334165" sldId="1508"/>
            <ac:grpSpMk id="22" creationId="{C8042090-1AC0-4E9D-8A81-EC5AE893A543}"/>
          </ac:grpSpMkLst>
        </pc:grpChg>
        <pc:picChg chg="mod">
          <ac:chgData name="Blandino, Steve (IntlAssoc)" userId="0c554642-0bce-4f48-a335-9a098d4b356f" providerId="ADAL" clId="{B7A8BAB1-B273-4AE4-92D9-DFEE28B214B6}" dt="2022-05-06T14:40:36.805" v="476" actId="1076"/>
          <ac:picMkLst>
            <pc:docMk/>
            <pc:sldMk cId="344334165" sldId="1508"/>
            <ac:picMk id="7" creationId="{8F2E5B59-418E-4C27-A17C-919CBD41BBBE}"/>
          </ac:picMkLst>
        </pc:picChg>
        <pc:picChg chg="add del mod">
          <ac:chgData name="Blandino, Steve (IntlAssoc)" userId="0c554642-0bce-4f48-a335-9a098d4b356f" providerId="ADAL" clId="{B7A8BAB1-B273-4AE4-92D9-DFEE28B214B6}" dt="2022-05-11T14:21:08.025" v="1078" actId="478"/>
          <ac:picMkLst>
            <pc:docMk/>
            <pc:sldMk cId="344334165" sldId="1508"/>
            <ac:picMk id="8" creationId="{1C1057D1-8694-4252-8F84-F42645B8EF3D}"/>
          </ac:picMkLst>
        </pc:picChg>
        <pc:picChg chg="del">
          <ac:chgData name="Blandino, Steve (IntlAssoc)" userId="0c554642-0bce-4f48-a335-9a098d4b356f" providerId="ADAL" clId="{B7A8BAB1-B273-4AE4-92D9-DFEE28B214B6}" dt="2022-05-06T14:38:53.792" v="456" actId="478"/>
          <ac:picMkLst>
            <pc:docMk/>
            <pc:sldMk cId="344334165" sldId="1508"/>
            <ac:picMk id="19" creationId="{38C5439A-5E47-4340-974B-306957FC566F}"/>
          </ac:picMkLst>
        </pc:picChg>
        <pc:picChg chg="del mod">
          <ac:chgData name="Blandino, Steve (IntlAssoc)" userId="0c554642-0bce-4f48-a335-9a098d4b356f" providerId="ADAL" clId="{B7A8BAB1-B273-4AE4-92D9-DFEE28B214B6}" dt="2022-05-12T14:43:10.789" v="1134" actId="478"/>
          <ac:picMkLst>
            <pc:docMk/>
            <pc:sldMk cId="344334165" sldId="1508"/>
            <ac:picMk id="20" creationId="{B6AE14F8-7414-4F3A-92E5-28BB362FBA59}"/>
          </ac:picMkLst>
        </pc:picChg>
        <pc:picChg chg="add mod modCrop">
          <ac:chgData name="Blandino, Steve (IntlAssoc)" userId="0c554642-0bce-4f48-a335-9a098d4b356f" providerId="ADAL" clId="{B7A8BAB1-B273-4AE4-92D9-DFEE28B214B6}" dt="2022-05-11T14:26:21.469" v="1122" actId="1076"/>
          <ac:picMkLst>
            <pc:docMk/>
            <pc:sldMk cId="344334165" sldId="1508"/>
            <ac:picMk id="21" creationId="{14305F6B-CAAA-49B7-AD8E-C8CB098794C0}"/>
          </ac:picMkLst>
        </pc:picChg>
        <pc:picChg chg="mod">
          <ac:chgData name="Blandino, Steve (IntlAssoc)" userId="0c554642-0bce-4f48-a335-9a098d4b356f" providerId="ADAL" clId="{B7A8BAB1-B273-4AE4-92D9-DFEE28B214B6}" dt="2022-05-06T14:40:44.620" v="477" actId="1076"/>
          <ac:picMkLst>
            <pc:docMk/>
            <pc:sldMk cId="344334165" sldId="1508"/>
            <ac:picMk id="26" creationId="{473B3757-4A94-4464-BE49-EA0B830ADEB9}"/>
          </ac:picMkLst>
        </pc:picChg>
        <pc:picChg chg="add mod ord">
          <ac:chgData name="Blandino, Steve (IntlAssoc)" userId="0c554642-0bce-4f48-a335-9a098d4b356f" providerId="ADAL" clId="{B7A8BAB1-B273-4AE4-92D9-DFEE28B214B6}" dt="2022-05-06T14:41:51.652" v="485" actId="14100"/>
          <ac:picMkLst>
            <pc:docMk/>
            <pc:sldMk cId="344334165" sldId="1508"/>
            <ac:picMk id="27" creationId="{06C34A98-F450-46CE-B190-F8552D865FB1}"/>
          </ac:picMkLst>
        </pc:picChg>
        <pc:picChg chg="add mod">
          <ac:chgData name="Blandino, Steve (IntlAssoc)" userId="0c554642-0bce-4f48-a335-9a098d4b356f" providerId="ADAL" clId="{B7A8BAB1-B273-4AE4-92D9-DFEE28B214B6}" dt="2022-05-12T14:43:24.635" v="1139" actId="1076"/>
          <ac:picMkLst>
            <pc:docMk/>
            <pc:sldMk cId="344334165" sldId="1508"/>
            <ac:picMk id="34" creationId="{729655A4-7E53-44DA-A905-52E2BAA5E674}"/>
          </ac:picMkLst>
        </pc:picChg>
      </pc:sldChg>
      <pc:sldChg chg="addSp delSp modSp mod delCm">
        <pc:chgData name="Blandino, Steve (IntlAssoc)" userId="0c554642-0bce-4f48-a335-9a098d4b356f" providerId="ADAL" clId="{B7A8BAB1-B273-4AE4-92D9-DFEE28B214B6}" dt="2022-05-12T14:54:30.565" v="1214" actId="20577"/>
        <pc:sldMkLst>
          <pc:docMk/>
          <pc:sldMk cId="3759085103" sldId="1509"/>
        </pc:sldMkLst>
        <pc:spChg chg="mod">
          <ac:chgData name="Blandino, Steve (IntlAssoc)" userId="0c554642-0bce-4f48-a335-9a098d4b356f" providerId="ADAL" clId="{B7A8BAB1-B273-4AE4-92D9-DFEE28B214B6}" dt="2022-05-12T14:54:30.565" v="1214" actId="20577"/>
          <ac:spMkLst>
            <pc:docMk/>
            <pc:sldMk cId="3759085103" sldId="1509"/>
            <ac:spMk id="6" creationId="{AB69B02F-922F-4891-9E11-07D2460943E4}"/>
          </ac:spMkLst>
        </pc:spChg>
        <pc:spChg chg="add del mod">
          <ac:chgData name="Blandino, Steve (IntlAssoc)" userId="0c554642-0bce-4f48-a335-9a098d4b356f" providerId="ADAL" clId="{B7A8BAB1-B273-4AE4-92D9-DFEE28B214B6}" dt="2022-05-06T16:56:52.663" v="983" actId="478"/>
          <ac:spMkLst>
            <pc:docMk/>
            <pc:sldMk cId="3759085103" sldId="1509"/>
            <ac:spMk id="323" creationId="{59704865-4D65-4792-8E61-14230FE456DC}"/>
          </ac:spMkLst>
        </pc:spChg>
        <pc:picChg chg="del mod modCrop">
          <ac:chgData name="Blandino, Steve (IntlAssoc)" userId="0c554642-0bce-4f48-a335-9a098d4b356f" providerId="ADAL" clId="{B7A8BAB1-B273-4AE4-92D9-DFEE28B214B6}" dt="2022-05-06T16:56:49.435" v="982" actId="478"/>
          <ac:picMkLst>
            <pc:docMk/>
            <pc:sldMk cId="3759085103" sldId="1509"/>
            <ac:picMk id="12" creationId="{DE65C689-42B2-46FD-A733-474031A95222}"/>
          </ac:picMkLst>
        </pc:picChg>
        <pc:picChg chg="add mod">
          <ac:chgData name="Blandino, Steve (IntlAssoc)" userId="0c554642-0bce-4f48-a335-9a098d4b356f" providerId="ADAL" clId="{B7A8BAB1-B273-4AE4-92D9-DFEE28B214B6}" dt="2022-05-06T16:57:01.602" v="985" actId="1076"/>
          <ac:picMkLst>
            <pc:docMk/>
            <pc:sldMk cId="3759085103" sldId="1509"/>
            <ac:picMk id="325" creationId="{3A6443FB-AF74-43D0-922B-A240971595BC}"/>
          </ac:picMkLst>
        </pc:picChg>
      </pc:sldChg>
      <pc:sldChg chg="addSp delSp modSp mod delCm">
        <pc:chgData name="Blandino, Steve (IntlAssoc)" userId="0c554642-0bce-4f48-a335-9a098d4b356f" providerId="ADAL" clId="{B7A8BAB1-B273-4AE4-92D9-DFEE28B214B6}" dt="2022-05-12T14:55:00.013" v="1230" actId="20577"/>
        <pc:sldMkLst>
          <pc:docMk/>
          <pc:sldMk cId="2730820095" sldId="1510"/>
        </pc:sldMkLst>
        <pc:spChg chg="mod">
          <ac:chgData name="Blandino, Steve (IntlAssoc)" userId="0c554642-0bce-4f48-a335-9a098d4b356f" providerId="ADAL" clId="{B7A8BAB1-B273-4AE4-92D9-DFEE28B214B6}" dt="2022-05-06T14:49:21.739" v="592" actId="20577"/>
          <ac:spMkLst>
            <pc:docMk/>
            <pc:sldMk cId="2730820095" sldId="1510"/>
            <ac:spMk id="2" creationId="{391EDAF4-9222-4B35-8B76-BA7478FAB676}"/>
          </ac:spMkLst>
        </pc:spChg>
        <pc:spChg chg="mod">
          <ac:chgData name="Blandino, Steve (IntlAssoc)" userId="0c554642-0bce-4f48-a335-9a098d4b356f" providerId="ADAL" clId="{B7A8BAB1-B273-4AE4-92D9-DFEE28B214B6}" dt="2022-05-12T14:55:00.013" v="1230" actId="20577"/>
          <ac:spMkLst>
            <pc:docMk/>
            <pc:sldMk cId="2730820095" sldId="1510"/>
            <ac:spMk id="6" creationId="{7D858F18-39DF-4CD7-A744-8519A34A971F}"/>
          </ac:spMkLst>
        </pc:spChg>
        <pc:picChg chg="del">
          <ac:chgData name="Blandino, Steve (IntlAssoc)" userId="0c554642-0bce-4f48-a335-9a098d4b356f" providerId="ADAL" clId="{B7A8BAB1-B273-4AE4-92D9-DFEE28B214B6}" dt="2022-05-06T16:57:23.619" v="989" actId="478"/>
          <ac:picMkLst>
            <pc:docMk/>
            <pc:sldMk cId="2730820095" sldId="1510"/>
            <ac:picMk id="16" creationId="{9E639224-938A-45B5-93F9-6D70230255FA}"/>
          </ac:picMkLst>
        </pc:picChg>
        <pc:picChg chg="add mod">
          <ac:chgData name="Blandino, Steve (IntlAssoc)" userId="0c554642-0bce-4f48-a335-9a098d4b356f" providerId="ADAL" clId="{B7A8BAB1-B273-4AE4-92D9-DFEE28B214B6}" dt="2022-05-06T16:57:26.268" v="991" actId="1076"/>
          <ac:picMkLst>
            <pc:docMk/>
            <pc:sldMk cId="2730820095" sldId="1510"/>
            <ac:picMk id="19" creationId="{CDE5C242-8D78-4424-85C4-7B45636A28D0}"/>
          </ac:picMkLst>
        </pc:picChg>
      </pc:sldChg>
      <pc:sldChg chg="addSp delSp modSp new mod">
        <pc:chgData name="Blandino, Steve (IntlAssoc)" userId="0c554642-0bce-4f48-a335-9a098d4b356f" providerId="ADAL" clId="{B7A8BAB1-B273-4AE4-92D9-DFEE28B214B6}" dt="2022-05-12T14:54:52.734" v="1226" actId="20577"/>
        <pc:sldMkLst>
          <pc:docMk/>
          <pc:sldMk cId="2968979931" sldId="1511"/>
        </pc:sldMkLst>
        <pc:spChg chg="mod">
          <ac:chgData name="Blandino, Steve (IntlAssoc)" userId="0c554642-0bce-4f48-a335-9a098d4b356f" providerId="ADAL" clId="{B7A8BAB1-B273-4AE4-92D9-DFEE28B214B6}" dt="2022-05-06T14:31:52.963" v="277" actId="20577"/>
          <ac:spMkLst>
            <pc:docMk/>
            <pc:sldMk cId="2968979931" sldId="1511"/>
            <ac:spMk id="2" creationId="{D39BB384-E12C-4EBF-A479-3475FC9C348B}"/>
          </ac:spMkLst>
        </pc:spChg>
        <pc:spChg chg="del">
          <ac:chgData name="Blandino, Steve (IntlAssoc)" userId="0c554642-0bce-4f48-a335-9a098d4b356f" providerId="ADAL" clId="{B7A8BAB1-B273-4AE4-92D9-DFEE28B214B6}" dt="2022-05-06T14:31:16.928" v="224" actId="478"/>
          <ac:spMkLst>
            <pc:docMk/>
            <pc:sldMk cId="2968979931" sldId="1511"/>
            <ac:spMk id="3" creationId="{F0405C77-A636-452A-A26F-194532E0701F}"/>
          </ac:spMkLst>
        </pc:spChg>
        <pc:spChg chg="mod">
          <ac:chgData name="Blandino, Steve (IntlAssoc)" userId="0c554642-0bce-4f48-a335-9a098d4b356f" providerId="ADAL" clId="{B7A8BAB1-B273-4AE4-92D9-DFEE28B214B6}" dt="2022-05-12T14:54:52.734" v="1226" actId="20577"/>
          <ac:spMkLst>
            <pc:docMk/>
            <pc:sldMk cId="2968979931" sldId="1511"/>
            <ac:spMk id="6" creationId="{09A4BA66-8830-4BB5-A078-64B4DE86B67F}"/>
          </ac:spMkLst>
        </pc:spChg>
        <pc:picChg chg="add del mod">
          <ac:chgData name="Blandino, Steve (IntlAssoc)" userId="0c554642-0bce-4f48-a335-9a098d4b356f" providerId="ADAL" clId="{B7A8BAB1-B273-4AE4-92D9-DFEE28B214B6}" dt="2022-05-06T16:57:13.240" v="986" actId="478"/>
          <ac:picMkLst>
            <pc:docMk/>
            <pc:sldMk cId="2968979931" sldId="1511"/>
            <ac:picMk id="8" creationId="{283EC5DF-49BB-4D71-88D5-A4C003946904}"/>
          </ac:picMkLst>
        </pc:picChg>
        <pc:picChg chg="add mod">
          <ac:chgData name="Blandino, Steve (IntlAssoc)" userId="0c554642-0bce-4f48-a335-9a098d4b356f" providerId="ADAL" clId="{B7A8BAB1-B273-4AE4-92D9-DFEE28B214B6}" dt="2022-05-06T14:46:37.197" v="547" actId="1076"/>
          <ac:picMkLst>
            <pc:docMk/>
            <pc:sldMk cId="2968979931" sldId="1511"/>
            <ac:picMk id="9" creationId="{608757B4-BD0A-4E47-9B42-76ADABEC775E}"/>
          </ac:picMkLst>
        </pc:picChg>
        <pc:picChg chg="add mod">
          <ac:chgData name="Blandino, Steve (IntlAssoc)" userId="0c554642-0bce-4f48-a335-9a098d4b356f" providerId="ADAL" clId="{B7A8BAB1-B273-4AE4-92D9-DFEE28B214B6}" dt="2022-05-06T16:57:18.691" v="988" actId="1076"/>
          <ac:picMkLst>
            <pc:docMk/>
            <pc:sldMk cId="2968979931" sldId="1511"/>
            <ac:picMk id="10" creationId="{0E56923C-A562-4EA2-BE39-3830B4254484}"/>
          </ac:picMkLst>
        </pc:picChg>
        <pc:cxnChg chg="add mod">
          <ac:chgData name="Blandino, Steve (IntlAssoc)" userId="0c554642-0bce-4f48-a335-9a098d4b356f" providerId="ADAL" clId="{B7A8BAB1-B273-4AE4-92D9-DFEE28B214B6}" dt="2022-05-06T14:31:18.248" v="225"/>
          <ac:cxnSpMkLst>
            <pc:docMk/>
            <pc:sldMk cId="2968979931" sldId="1511"/>
            <ac:cxnSpMk id="7" creationId="{268E81D7-A49C-45AA-8C06-F4B4939A6135}"/>
          </ac:cxnSpMkLst>
        </pc:cxnChg>
      </pc:sldChg>
      <pc:sldChg chg="addSp delSp modSp new del">
        <pc:chgData name="Blandino, Steve (IntlAssoc)" userId="0c554642-0bce-4f48-a335-9a098d4b356f" providerId="ADAL" clId="{B7A8BAB1-B273-4AE4-92D9-DFEE28B214B6}" dt="2022-05-12T14:51:26.194" v="1174" actId="47"/>
        <pc:sldMkLst>
          <pc:docMk/>
          <pc:sldMk cId="113267072" sldId="1512"/>
        </pc:sldMkLst>
        <pc:spChg chg="del">
          <ac:chgData name="Blandino, Steve (IntlAssoc)" userId="0c554642-0bce-4f48-a335-9a098d4b356f" providerId="ADAL" clId="{B7A8BAB1-B273-4AE4-92D9-DFEE28B214B6}" dt="2022-05-12T14:42:57.767" v="1133"/>
          <ac:spMkLst>
            <pc:docMk/>
            <pc:sldMk cId="113267072" sldId="1512"/>
            <ac:spMk id="3" creationId="{D74C5649-3F3C-435A-9574-C412039984F0}"/>
          </ac:spMkLst>
        </pc:spChg>
        <pc:picChg chg="add mod">
          <ac:chgData name="Blandino, Steve (IntlAssoc)" userId="0c554642-0bce-4f48-a335-9a098d4b356f" providerId="ADAL" clId="{B7A8BAB1-B273-4AE4-92D9-DFEE28B214B6}" dt="2022-05-12T14:42:57.767" v="1133"/>
          <ac:picMkLst>
            <pc:docMk/>
            <pc:sldMk cId="113267072" sldId="1512"/>
            <ac:picMk id="8" creationId="{ADDFCA6A-28F3-431C-94F0-CC699B4E0756}"/>
          </ac:picMkLst>
        </pc:picChg>
      </pc:sldChg>
      <pc:sldMasterChg chg="modSp mod modSldLayout">
        <pc:chgData name="Blandino, Steve (IntlAssoc)" userId="0c554642-0bce-4f48-a335-9a098d4b356f" providerId="ADAL" clId="{B7A8BAB1-B273-4AE4-92D9-DFEE28B214B6}" dt="2022-05-18T20:44:12.828" v="1324" actId="20577"/>
        <pc:sldMasterMkLst>
          <pc:docMk/>
          <pc:sldMasterMk cId="0" sldId="2147483648"/>
        </pc:sldMasterMkLst>
        <pc:spChg chg="mod">
          <ac:chgData name="Blandino, Steve (IntlAssoc)" userId="0c554642-0bce-4f48-a335-9a098d4b356f" providerId="ADAL" clId="{B7A8BAB1-B273-4AE4-92D9-DFEE28B214B6}" dt="2022-05-18T20:44:12.828" v="1324" actId="20577"/>
          <ac:spMkLst>
            <pc:docMk/>
            <pc:sldMasterMk cId="0" sldId="2147483648"/>
            <ac:spMk id="10" creationId="{00000000-0000-0000-0000-000000000000}"/>
          </ac:spMkLst>
        </pc:spChg>
        <pc:spChg chg="mod">
          <ac:chgData name="Blandino, Steve (IntlAssoc)" userId="0c554642-0bce-4f48-a335-9a098d4b356f" providerId="ADAL" clId="{B7A8BAB1-B273-4AE4-92D9-DFEE28B214B6}" dt="2022-05-12T14:53:25.420" v="1196" actId="20577"/>
          <ac:spMkLst>
            <pc:docMk/>
            <pc:sldMasterMk cId="0" sldId="2147483648"/>
            <ac:spMk id="1027" creationId="{00000000-0000-0000-0000-000000000000}"/>
          </ac:spMkLst>
        </pc:spChg>
        <pc:sldLayoutChg chg="modSp mod">
          <pc:chgData name="Blandino, Steve (IntlAssoc)" userId="0c554642-0bce-4f48-a335-9a098d4b356f" providerId="ADAL" clId="{B7A8BAB1-B273-4AE4-92D9-DFEE28B214B6}" dt="2022-05-12T14:53:12.658" v="1194" actId="20577"/>
          <pc:sldLayoutMkLst>
            <pc:docMk/>
            <pc:sldMasterMk cId="0" sldId="2147483648"/>
            <pc:sldLayoutMk cId="0" sldId="2147483649"/>
          </pc:sldLayoutMkLst>
          <pc:spChg chg="mod">
            <ac:chgData name="Blandino, Steve (IntlAssoc)" userId="0c554642-0bce-4f48-a335-9a098d4b356f" providerId="ADAL" clId="{B7A8BAB1-B273-4AE4-92D9-DFEE28B214B6}" dt="2022-05-12T14:53:12.658" v="1194" actId="20577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</pc:sldLayoutChg>
        <pc:sldLayoutChg chg="modSp mod">
          <pc:chgData name="Blandino, Steve (IntlAssoc)" userId="0c554642-0bce-4f48-a335-9a098d4b356f" providerId="ADAL" clId="{B7A8BAB1-B273-4AE4-92D9-DFEE28B214B6}" dt="2022-05-12T14:54:00.834" v="1204" actId="20577"/>
          <pc:sldLayoutMkLst>
            <pc:docMk/>
            <pc:sldMasterMk cId="0" sldId="2147483648"/>
            <pc:sldLayoutMk cId="0" sldId="2147483650"/>
          </pc:sldLayoutMkLst>
          <pc:spChg chg="mod">
            <ac:chgData name="Blandino, Steve (IntlAssoc)" userId="0c554642-0bce-4f48-a335-9a098d4b356f" providerId="ADAL" clId="{B7A8BAB1-B273-4AE4-92D9-DFEE28B214B6}" dt="2022-05-12T14:54:00.834" v="1204" actId="20577"/>
            <ac:spMkLst>
              <pc:docMk/>
              <pc:sldMasterMk cId="0" sldId="2147483648"/>
              <pc:sldLayoutMk cId="0" sldId="2147483650"/>
              <ac:spMk id="12" creationId="{00000000-0000-0000-0000-000000000000}"/>
            </ac:spMkLst>
          </pc:spChg>
        </pc:sldLayoutChg>
      </pc:sldMasterChg>
    </pc:docChg>
  </pc:docChgLst>
  <pc:docChgLst>
    <pc:chgData name="Varshney, Neeraj (IntlAssoc)" userId="S::nnv2@nist.gov::a0b7fa4a-fffc-4660-acc8-5eb8933f5860" providerId="AD" clId="Web-{449714DB-FF71-5C53-CF36-6F5C6480FDB3}"/>
    <pc:docChg chg="modSld">
      <pc:chgData name="Varshney, Neeraj (IntlAssoc)" userId="S::nnv2@nist.gov::a0b7fa4a-fffc-4660-acc8-5eb8933f5860" providerId="AD" clId="Web-{449714DB-FF71-5C53-CF36-6F5C6480FDB3}" dt="2022-05-19T16:42:39.519" v="1" actId="1076"/>
      <pc:docMkLst>
        <pc:docMk/>
      </pc:docMkLst>
      <pc:sldChg chg="modSp">
        <pc:chgData name="Varshney, Neeraj (IntlAssoc)" userId="S::nnv2@nist.gov::a0b7fa4a-fffc-4660-acc8-5eb8933f5860" providerId="AD" clId="Web-{449714DB-FF71-5C53-CF36-6F5C6480FDB3}" dt="2022-05-19T16:42:39.519" v="1" actId="1076"/>
        <pc:sldMkLst>
          <pc:docMk/>
          <pc:sldMk cId="3828690933" sldId="257"/>
        </pc:sldMkLst>
        <pc:graphicFrameChg chg="mod">
          <ac:chgData name="Varshney, Neeraj (IntlAssoc)" userId="S::nnv2@nist.gov::a0b7fa4a-fffc-4660-acc8-5eb8933f5860" providerId="AD" clId="Web-{449714DB-FF71-5C53-CF36-6F5C6480FDB3}" dt="2022-05-19T16:42:39.519" v="1" actId="1076"/>
          <ac:graphicFrameMkLst>
            <pc:docMk/>
            <pc:sldMk cId="3828690933" sldId="257"/>
            <ac:graphicFrameMk id="8" creationId="{7CE014A0-E1C1-46A8-BA5E-424E63B9F795}"/>
          </ac:graphicFrameMkLst>
        </pc:graphicFrameChg>
      </pc:sldChg>
    </pc:docChg>
  </pc:docChgLst>
  <pc:docChgLst>
    <pc:chgData name="Varshney, Neeraj (IntlAssoc)" userId="S::nnv2@nist.gov::a0b7fa4a-fffc-4660-acc8-5eb8933f5860" providerId="AD" clId="Web-{1C302612-62A1-91F6-7142-36760A5BE91E}"/>
    <pc:docChg chg="delSld">
      <pc:chgData name="Varshney, Neeraj (IntlAssoc)" userId="S::nnv2@nist.gov::a0b7fa4a-fffc-4660-acc8-5eb8933f5860" providerId="AD" clId="Web-{1C302612-62A1-91F6-7142-36760A5BE91E}" dt="2022-05-18T15:49:20.055" v="0"/>
      <pc:docMkLst>
        <pc:docMk/>
      </pc:docMkLst>
      <pc:sldChg chg="del">
        <pc:chgData name="Varshney, Neeraj (IntlAssoc)" userId="S::nnv2@nist.gov::a0b7fa4a-fffc-4660-acc8-5eb8933f5860" providerId="AD" clId="Web-{1C302612-62A1-91F6-7142-36760A5BE91E}" dt="2022-05-18T15:49:20.055" v="0"/>
        <pc:sldMkLst>
          <pc:docMk/>
          <pc:sldMk cId="1066560732" sldId="286"/>
        </pc:sldMkLst>
      </pc:sldChg>
    </pc:docChg>
  </pc:docChgLst>
  <pc:docChgLst>
    <pc:chgData name="Blandino, Steve (IntlAssoc)" userId="S::snb28@nist.gov::0c554642-0bce-4f48-a335-9a098d4b356f" providerId="AD" clId="Web-{47A4CF43-F735-5BCE-0B6A-BDF4078D6BA7}"/>
    <pc:docChg chg="modSld">
      <pc:chgData name="Blandino, Steve (IntlAssoc)" userId="S::snb28@nist.gov::0c554642-0bce-4f48-a335-9a098d4b356f" providerId="AD" clId="Web-{47A4CF43-F735-5BCE-0B6A-BDF4078D6BA7}" dt="2022-05-11T18:54:55.894" v="1" actId="20577"/>
      <pc:docMkLst>
        <pc:docMk/>
      </pc:docMkLst>
      <pc:sldChg chg="modSp">
        <pc:chgData name="Blandino, Steve (IntlAssoc)" userId="S::snb28@nist.gov::0c554642-0bce-4f48-a335-9a098d4b356f" providerId="AD" clId="Web-{47A4CF43-F735-5BCE-0B6A-BDF4078D6BA7}" dt="2022-05-11T18:54:55.894" v="1" actId="20577"/>
        <pc:sldMkLst>
          <pc:docMk/>
          <pc:sldMk cId="3828690933" sldId="257"/>
        </pc:sldMkLst>
        <pc:spChg chg="mod">
          <ac:chgData name="Blandino, Steve (IntlAssoc)" userId="S::snb28@nist.gov::0c554642-0bce-4f48-a335-9a098d4b356f" providerId="AD" clId="Web-{47A4CF43-F735-5BCE-0B6A-BDF4078D6BA7}" dt="2022-05-11T18:54:55.894" v="1" actId="20577"/>
          <ac:spMkLst>
            <pc:docMk/>
            <pc:sldMk cId="3828690933" sldId="257"/>
            <ac:spMk id="2" creationId="{4F553AC8-D9C0-47BD-BF43-E33DE6C7EF56}"/>
          </ac:spMkLst>
        </pc:spChg>
      </pc:sldChg>
    </pc:docChg>
  </pc:docChgLst>
  <pc:docChgLst>
    <pc:chgData name="Sahoo, Anirudha (Fed)" userId="S::ans9@nist.gov::1977b141-6f32-4af5-8cc7-fc8a84654866" providerId="AD" clId="Web-{421D27B2-FF66-C23C-41EA-CF94ED420356}"/>
    <pc:docChg chg="">
      <pc:chgData name="Sahoo, Anirudha (Fed)" userId="S::ans9@nist.gov::1977b141-6f32-4af5-8cc7-fc8a84654866" providerId="AD" clId="Web-{421D27B2-FF66-C23C-41EA-CF94ED420356}" dt="2022-05-09T15:54:56.787" v="0"/>
      <pc:docMkLst>
        <pc:docMk/>
      </pc:docMkLst>
      <pc:sldChg chg="addCm">
        <pc:chgData name="Sahoo, Anirudha (Fed)" userId="S::ans9@nist.gov::1977b141-6f32-4af5-8cc7-fc8a84654866" providerId="AD" clId="Web-{421D27B2-FF66-C23C-41EA-CF94ED420356}" dt="2022-05-09T15:54:56.787" v="0"/>
        <pc:sldMkLst>
          <pc:docMk/>
          <pc:sldMk cId="344334165" sldId="1508"/>
        </pc:sldMkLst>
      </pc:sldChg>
    </pc:docChg>
  </pc:docChgLst>
  <pc:docChgLst>
    <pc:chgData name="Golmie, Nada T. (Fed)" userId="S::golmie@nist.gov::ad0a22de-a3ac-4f45-9787-03f4cf46bc6c" providerId="AD" clId="Web-{104DA2C7-4250-575A-143B-9CDEA83A75FE}"/>
    <pc:docChg chg="modSld">
      <pc:chgData name="Golmie, Nada T. (Fed)" userId="S::golmie@nist.gov::ad0a22de-a3ac-4f45-9787-03f4cf46bc6c" providerId="AD" clId="Web-{104DA2C7-4250-575A-143B-9CDEA83A75FE}" dt="2022-05-11T23:38:14.997" v="235" actId="20577"/>
      <pc:docMkLst>
        <pc:docMk/>
      </pc:docMkLst>
      <pc:sldChg chg="modSp">
        <pc:chgData name="Golmie, Nada T. (Fed)" userId="S::golmie@nist.gov::ad0a22de-a3ac-4f45-9787-03f4cf46bc6c" providerId="AD" clId="Web-{104DA2C7-4250-575A-143B-9CDEA83A75FE}" dt="2022-05-11T20:27:21.914" v="5" actId="20577"/>
        <pc:sldMkLst>
          <pc:docMk/>
          <pc:sldMk cId="3828690933" sldId="257"/>
        </pc:sldMkLst>
        <pc:spChg chg="mod">
          <ac:chgData name="Golmie, Nada T. (Fed)" userId="S::golmie@nist.gov::ad0a22de-a3ac-4f45-9787-03f4cf46bc6c" providerId="AD" clId="Web-{104DA2C7-4250-575A-143B-9CDEA83A75FE}" dt="2022-05-11T20:27:21.914" v="5" actId="20577"/>
          <ac:spMkLst>
            <pc:docMk/>
            <pc:sldMk cId="3828690933" sldId="257"/>
            <ac:spMk id="2" creationId="{4F553AC8-D9C0-47BD-BF43-E33DE6C7EF56}"/>
          </ac:spMkLst>
        </pc:spChg>
      </pc:sldChg>
      <pc:sldChg chg="modSp">
        <pc:chgData name="Golmie, Nada T. (Fed)" userId="S::golmie@nist.gov::ad0a22de-a3ac-4f45-9787-03f4cf46bc6c" providerId="AD" clId="Web-{104DA2C7-4250-575A-143B-9CDEA83A75FE}" dt="2022-05-11T23:38:14.997" v="235" actId="20577"/>
        <pc:sldMkLst>
          <pc:docMk/>
          <pc:sldMk cId="3545225977" sldId="259"/>
        </pc:sldMkLst>
        <pc:spChg chg="mod">
          <ac:chgData name="Golmie, Nada T. (Fed)" userId="S::golmie@nist.gov::ad0a22de-a3ac-4f45-9787-03f4cf46bc6c" providerId="AD" clId="Web-{104DA2C7-4250-575A-143B-9CDEA83A75FE}" dt="2022-05-11T23:38:14.997" v="235" actId="20577"/>
          <ac:spMkLst>
            <pc:docMk/>
            <pc:sldMk cId="3545225977" sldId="259"/>
            <ac:spMk id="3" creationId="{8F5821B1-C622-40CF-B725-BA6825B3D22B}"/>
          </ac:spMkLst>
        </pc:spChg>
      </pc:sldChg>
      <pc:sldChg chg="modSp">
        <pc:chgData name="Golmie, Nada T. (Fed)" userId="S::golmie@nist.gov::ad0a22de-a3ac-4f45-9787-03f4cf46bc6c" providerId="AD" clId="Web-{104DA2C7-4250-575A-143B-9CDEA83A75FE}" dt="2022-05-11T23:36:03.120" v="233" actId="20577"/>
        <pc:sldMkLst>
          <pc:docMk/>
          <pc:sldMk cId="1321309310" sldId="267"/>
        </pc:sldMkLst>
        <pc:spChg chg="mod">
          <ac:chgData name="Golmie, Nada T. (Fed)" userId="S::golmie@nist.gov::ad0a22de-a3ac-4f45-9787-03f4cf46bc6c" providerId="AD" clId="Web-{104DA2C7-4250-575A-143B-9CDEA83A75FE}" dt="2022-05-11T23:36:03.120" v="233" actId="20577"/>
          <ac:spMkLst>
            <pc:docMk/>
            <pc:sldMk cId="1321309310" sldId="267"/>
            <ac:spMk id="3" creationId="{05F74F1C-6FEA-4E68-90F5-57912493DD86}"/>
          </ac:spMkLst>
        </pc:spChg>
      </pc:sldChg>
      <pc:sldChg chg="modSp">
        <pc:chgData name="Golmie, Nada T. (Fed)" userId="S::golmie@nist.gov::ad0a22de-a3ac-4f45-9787-03f4cf46bc6c" providerId="AD" clId="Web-{104DA2C7-4250-575A-143B-9CDEA83A75FE}" dt="2022-05-11T23:31:22.992" v="43" actId="20577"/>
        <pc:sldMkLst>
          <pc:docMk/>
          <pc:sldMk cId="794964124" sldId="284"/>
        </pc:sldMkLst>
        <pc:spChg chg="mod">
          <ac:chgData name="Golmie, Nada T. (Fed)" userId="S::golmie@nist.gov::ad0a22de-a3ac-4f45-9787-03f4cf46bc6c" providerId="AD" clId="Web-{104DA2C7-4250-575A-143B-9CDEA83A75FE}" dt="2022-05-11T23:31:22.992" v="43" actId="20577"/>
          <ac:spMkLst>
            <pc:docMk/>
            <pc:sldMk cId="794964124" sldId="284"/>
            <ac:spMk id="2" creationId="{076E38EF-0F56-4B9C-BCC5-708CEFC73C8D}"/>
          </ac:spMkLst>
        </pc:spChg>
      </pc:sldChg>
      <pc:sldChg chg="modSp">
        <pc:chgData name="Golmie, Nada T. (Fed)" userId="S::golmie@nist.gov::ad0a22de-a3ac-4f45-9787-03f4cf46bc6c" providerId="AD" clId="Web-{104DA2C7-4250-575A-143B-9CDEA83A75FE}" dt="2022-05-11T23:31:35.758" v="50" actId="20577"/>
        <pc:sldMkLst>
          <pc:docMk/>
          <pc:sldMk cId="1066560732" sldId="286"/>
        </pc:sldMkLst>
        <pc:spChg chg="mod">
          <ac:chgData name="Golmie, Nada T. (Fed)" userId="S::golmie@nist.gov::ad0a22de-a3ac-4f45-9787-03f4cf46bc6c" providerId="AD" clId="Web-{104DA2C7-4250-575A-143B-9CDEA83A75FE}" dt="2022-05-11T23:31:35.758" v="50" actId="20577"/>
          <ac:spMkLst>
            <pc:docMk/>
            <pc:sldMk cId="1066560732" sldId="286"/>
            <ac:spMk id="2" creationId="{13BBBFD7-A4FF-4657-8A97-5FE16EA03AA1}"/>
          </ac:spMkLst>
        </pc:spChg>
      </pc:sldChg>
      <pc:sldChg chg="addCm modCm">
        <pc:chgData name="Golmie, Nada T. (Fed)" userId="S::golmie@nist.gov::ad0a22de-a3ac-4f45-9787-03f4cf46bc6c" providerId="AD" clId="Web-{104DA2C7-4250-575A-143B-9CDEA83A75FE}" dt="2022-05-11T23:29:49.913" v="23"/>
        <pc:sldMkLst>
          <pc:docMk/>
          <pc:sldMk cId="1162716462" sldId="288"/>
        </pc:sldMkLst>
      </pc:sldChg>
      <pc:sldChg chg="modSp">
        <pc:chgData name="Golmie, Nada T. (Fed)" userId="S::golmie@nist.gov::ad0a22de-a3ac-4f45-9787-03f4cf46bc6c" providerId="AD" clId="Web-{104DA2C7-4250-575A-143B-9CDEA83A75FE}" dt="2022-05-11T23:34:23.026" v="147" actId="20577"/>
        <pc:sldMkLst>
          <pc:docMk/>
          <pc:sldMk cId="3245529232" sldId="290"/>
        </pc:sldMkLst>
        <pc:spChg chg="mod">
          <ac:chgData name="Golmie, Nada T. (Fed)" userId="S::golmie@nist.gov::ad0a22de-a3ac-4f45-9787-03f4cf46bc6c" providerId="AD" clId="Web-{104DA2C7-4250-575A-143B-9CDEA83A75FE}" dt="2022-05-11T23:34:23.026" v="147" actId="20577"/>
          <ac:spMkLst>
            <pc:docMk/>
            <pc:sldMk cId="3245529232" sldId="290"/>
            <ac:spMk id="2" creationId="{9179B277-02CD-408C-9EF8-859BFCA6985B}"/>
          </ac:spMkLst>
        </pc:spChg>
      </pc:sldChg>
      <pc:sldChg chg="modSp">
        <pc:chgData name="Golmie, Nada T. (Fed)" userId="S::golmie@nist.gov::ad0a22de-a3ac-4f45-9787-03f4cf46bc6c" providerId="AD" clId="Web-{104DA2C7-4250-575A-143B-9CDEA83A75FE}" dt="2022-05-11T23:34:06.932" v="144" actId="20577"/>
        <pc:sldMkLst>
          <pc:docMk/>
          <pc:sldMk cId="2730820095" sldId="1510"/>
        </pc:sldMkLst>
        <pc:spChg chg="mod">
          <ac:chgData name="Golmie, Nada T. (Fed)" userId="S::golmie@nist.gov::ad0a22de-a3ac-4f45-9787-03f4cf46bc6c" providerId="AD" clId="Web-{104DA2C7-4250-575A-143B-9CDEA83A75FE}" dt="2022-05-11T23:34:06.932" v="144" actId="20577"/>
          <ac:spMkLst>
            <pc:docMk/>
            <pc:sldMk cId="2730820095" sldId="1510"/>
            <ac:spMk id="2" creationId="{391EDAF4-9222-4B35-8B76-BA7478FAB676}"/>
          </ac:spMkLst>
        </pc:spChg>
      </pc:sldChg>
      <pc:sldChg chg="modSp">
        <pc:chgData name="Golmie, Nada T. (Fed)" userId="S::golmie@nist.gov::ad0a22de-a3ac-4f45-9787-03f4cf46bc6c" providerId="AD" clId="Web-{104DA2C7-4250-575A-143B-9CDEA83A75FE}" dt="2022-05-11T23:33:41.166" v="121" actId="1076"/>
        <pc:sldMkLst>
          <pc:docMk/>
          <pc:sldMk cId="2968979931" sldId="1511"/>
        </pc:sldMkLst>
        <pc:spChg chg="mod">
          <ac:chgData name="Golmie, Nada T. (Fed)" userId="S::golmie@nist.gov::ad0a22de-a3ac-4f45-9787-03f4cf46bc6c" providerId="AD" clId="Web-{104DA2C7-4250-575A-143B-9CDEA83A75FE}" dt="2022-05-11T23:33:41.166" v="121" actId="1076"/>
          <ac:spMkLst>
            <pc:docMk/>
            <pc:sldMk cId="2968979931" sldId="1511"/>
            <ac:spMk id="2" creationId="{D39BB384-E12C-4EBF-A479-3475FC9C348B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802.11-21/0746r0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May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Tanguy Ropitault, NIST / Prometheus Computing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3733800" y="-68262"/>
            <a:ext cx="2546350" cy="376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802.11-21/0803r0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2021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Tanguy Ropitault, NIST / Prometheus Computing LLC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2022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802.11-22/0803r0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github.com/wigig-tools/qd-realization" TargetMode="Externa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wigig-tools/isac-pl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3AC8-D9C0-47BD-BF43-E33DE6C7E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9422"/>
            <a:ext cx="10363200" cy="14700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DMG/EDMG Link Level Simulation Platform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A9DD4-D08E-46B6-B536-25B3C19ADA3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46864-2972-48BD-8781-5F9CABB223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B12A5-8C46-42B9-AD26-8E83473CCF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988B5C5-7B1B-46C3-89C2-19A0C5DE2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27805"/>
            <a:ext cx="85344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0" indent="0" algn="ctr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914400" indent="0" algn="ctr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371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18288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2860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7432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2004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657600" indent="0" algn="ctr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/>
              <a:t>Date:</a:t>
            </a:r>
            <a:r>
              <a:rPr lang="en-GB" sz="2000" b="0" kern="0"/>
              <a:t> 2022-05-24</a:t>
            </a: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7CE014A0-E1C1-46A8-BA5E-424E63B9F7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597715"/>
              </p:ext>
            </p:extLst>
          </p:nvPr>
        </p:nvGraphicFramePr>
        <p:xfrm>
          <a:off x="1660525" y="1627188"/>
          <a:ext cx="8970963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Document" r:id="rId3" imgW="10424372" imgH="6324174" progId="Word.Document.8">
                  <p:embed/>
                </p:oleObj>
              </mc:Choice>
              <mc:Fallback>
                <p:oleObj name="Document" r:id="rId3" imgW="10424372" imgH="6324174" progId="Word.Document.8">
                  <p:embed/>
                  <p:pic>
                    <p:nvPicPr>
                      <p:cNvPr id="8" name="Object 3">
                        <a:extLst>
                          <a:ext uri="{FF2B5EF4-FFF2-40B4-BE49-F238E27FC236}">
                            <a16:creationId xmlns:a16="http://schemas.microsoft.com/office/drawing/2014/main" id="{7CE014A0-E1C1-46A8-BA5E-424E63B9F7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627188"/>
                        <a:ext cx="8970963" cy="5060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2BBE5389-CD92-490F-B2F2-5FB4DA11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" y="120917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382869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38EF-0F56-4B9C-BCC5-708CEFC7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Using the NIST QD-Channel Realization Software [2]-[3]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8CB3A-E1FB-463B-8E4F-E7FBD31613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FC70E-3FDE-45BA-A571-D3801FD7A20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E05579-9495-45F3-A1EC-F8DAC832048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pic>
        <p:nvPicPr>
          <p:cNvPr id="11" name="Content Placeholder 10" descr="Chart&#10;&#10;Description automatically generated">
            <a:extLst>
              <a:ext uri="{FF2B5EF4-FFF2-40B4-BE49-F238E27FC236}">
                <a16:creationId xmlns:a16="http://schemas.microsoft.com/office/drawing/2014/main" id="{A9F15FB3-B839-460D-9858-A537CE665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99" y="3072603"/>
            <a:ext cx="4217461" cy="3163096"/>
          </a:xfrm>
        </p:spPr>
      </p:pic>
      <p:pic>
        <p:nvPicPr>
          <p:cNvPr id="13" name="Picture 12" descr="Chart, scatter chart&#10;&#10;Description automatically generated">
            <a:extLst>
              <a:ext uri="{FF2B5EF4-FFF2-40B4-BE49-F238E27FC236}">
                <a16:creationId xmlns:a16="http://schemas.microsoft.com/office/drawing/2014/main" id="{CBE86FD9-9EE4-411D-990C-1BC927ED4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659" y="3072603"/>
            <a:ext cx="4217461" cy="3163096"/>
          </a:xfrm>
          <a:prstGeom prst="rect">
            <a:avLst/>
          </a:prstGeom>
        </p:spPr>
      </p:pic>
      <p:pic>
        <p:nvPicPr>
          <p:cNvPr id="14" name="target2">
            <a:hlinkClick r:id="" action="ppaction://media"/>
            <a:extLst>
              <a:ext uri="{FF2B5EF4-FFF2-40B4-BE49-F238E27FC236}">
                <a16:creationId xmlns:a16="http://schemas.microsoft.com/office/drawing/2014/main" id="{1F251077-A48E-4DC2-BD4B-4A5DBEC2D4C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39" end="889"/>
                </p14:media>
              </p:ext>
            </p:extLst>
          </p:nvPr>
        </p:nvPicPr>
        <p:blipFill rotWithShape="1">
          <a:blip r:embed="rId6"/>
          <a:srcRect l="417" r="64035" b="10695"/>
          <a:stretch/>
        </p:blipFill>
        <p:spPr bwMode="auto">
          <a:xfrm>
            <a:off x="547085" y="1634327"/>
            <a:ext cx="2704115" cy="2033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CAEA558-0BD6-4B75-B74F-99D2562AFC4B}"/>
              </a:ext>
            </a:extLst>
          </p:cNvPr>
          <p:cNvSpPr txBox="1"/>
          <p:nvPr/>
        </p:nvSpPr>
        <p:spPr>
          <a:xfrm>
            <a:off x="7687169" y="1462524"/>
            <a:ext cx="43984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https://github.com/wigig-tools/qd-realization</a:t>
            </a:r>
            <a:r>
              <a:rPr lang="en-US" sz="180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4C1FD44-6F76-4417-9EA7-96EED34851AA}"/>
              </a:ext>
            </a:extLst>
          </p:cNvPr>
          <p:cNvSpPr txBox="1">
            <a:spLocks/>
          </p:cNvSpPr>
          <p:nvPr/>
        </p:nvSpPr>
        <p:spPr bwMode="auto">
          <a:xfrm>
            <a:off x="4584700" y="1946949"/>
            <a:ext cx="6690785" cy="101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/>
              <a:t>Static D-Rays (interaction signal-environment)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>
                <a:cs typeface="Times New Roman"/>
              </a:rPr>
              <a:t>Dynamic T-Rays (interaction signal-target)</a:t>
            </a:r>
          </a:p>
        </p:txBody>
      </p:sp>
    </p:spTree>
    <p:extLst>
      <p:ext uri="{BB962C8B-B14F-4D97-AF65-F5344CB8AC3E}">
        <p14:creationId xmlns:p14="http://schemas.microsoft.com/office/powerpoint/2010/main" val="794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97D9825-2DEB-4803-B5E4-450EF84EC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3878" y="3874295"/>
            <a:ext cx="3468158" cy="26011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332CCD7-4E20-43C8-BFF8-40021F86B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3878" y="1389413"/>
            <a:ext cx="3465576" cy="2599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BBBFD7-A4FF-4657-8A97-5FE16EA0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Target velocity estimation using NIST Q-D channel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9D201-BFBC-4F27-8483-1D16D01EE9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F40E8-EFA2-4644-80A7-F50C2F09D1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001208-1608-4E39-8A90-B85ED5795B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5994FE-51AB-486B-9557-94A511439878}"/>
              </a:ext>
            </a:extLst>
          </p:cNvPr>
          <p:cNvSpPr txBox="1"/>
          <p:nvPr/>
        </p:nvSpPr>
        <p:spPr>
          <a:xfrm>
            <a:off x="929217" y="2283837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EDMG Bi-static sensing</a:t>
            </a:r>
          </a:p>
          <a:p>
            <a:r>
              <a:rPr lang="en-US" b="1">
                <a:solidFill>
                  <a:schemeClr val="tx1"/>
                </a:solidFill>
              </a:rPr>
              <a:t>CSI sensing using SC-EDMG CEF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Pulse Repetition Frequency: 	2KHz</a:t>
            </a:r>
          </a:p>
          <a:p>
            <a:r>
              <a:rPr lang="en-US">
                <a:solidFill>
                  <a:schemeClr val="tx1"/>
                </a:solidFill>
              </a:rPr>
              <a:t>Pulses in a Coherent Processing Interval: 64</a:t>
            </a:r>
          </a:p>
          <a:p>
            <a:r>
              <a:rPr lang="en-US">
                <a:solidFill>
                  <a:schemeClr val="tx1"/>
                </a:solidFill>
              </a:rPr>
              <a:t>Doppler FFT length: 128</a:t>
            </a:r>
          </a:p>
          <a:p>
            <a:r>
              <a:rPr lang="en-US">
                <a:solidFill>
                  <a:schemeClr val="tx1"/>
                </a:solidFill>
              </a:rPr>
              <a:t>Doppler FFT window: Blackman-Harris</a:t>
            </a:r>
          </a:p>
          <a:p>
            <a:r>
              <a:rPr lang="en-US">
                <a:solidFill>
                  <a:schemeClr val="tx1"/>
                </a:solidFill>
              </a:rPr>
              <a:t>Doppler FFT window length:	64</a:t>
            </a:r>
          </a:p>
        </p:txBody>
      </p:sp>
    </p:spTree>
    <p:extLst>
      <p:ext uri="{BB962C8B-B14F-4D97-AF65-F5344CB8AC3E}">
        <p14:creationId xmlns:p14="http://schemas.microsoft.com/office/powerpoint/2010/main" val="106656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EDAF4-9222-4B35-8B76-BA7478FAB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Interfacing the ISAC-PLM with Channel Measurements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2A936-27BB-4313-A81A-C237313819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FCB3F-0AC1-4E5C-8A02-19499CF27E4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858F18-39DF-4CD7-A744-8519A34A971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0DF5051-271D-4AFC-9DB1-36AB48E2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6" y="1843313"/>
            <a:ext cx="3151186" cy="13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82305F9-78DF-4C39-99F5-31CBDE8C2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17" y="3290889"/>
            <a:ext cx="1668211" cy="147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F86628C-B302-489F-9321-DD3C9A559F9E}"/>
              </a:ext>
            </a:extLst>
          </p:cNvPr>
          <p:cNvCxnSpPr>
            <a:cxnSpLocks/>
          </p:cNvCxnSpPr>
          <p:nvPr/>
        </p:nvCxnSpPr>
        <p:spPr bwMode="auto">
          <a:xfrm>
            <a:off x="4292600" y="3290889"/>
            <a:ext cx="11104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C5EB6BF-8DE1-470E-B6E9-E315213683AB}"/>
              </a:ext>
            </a:extLst>
          </p:cNvPr>
          <p:cNvSpPr txBox="1"/>
          <p:nvPr/>
        </p:nvSpPr>
        <p:spPr>
          <a:xfrm>
            <a:off x="2987784" y="4300835"/>
            <a:ext cx="882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>
                <a:solidFill>
                  <a:schemeClr val="tx1"/>
                </a:solidFill>
              </a:rPr>
              <a:t>[4]</a:t>
            </a:r>
            <a:endParaRPr lang="en-US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CDE5C242-8D78-4424-85C4-7B45636A2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3056" y="2586335"/>
            <a:ext cx="5362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82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9B277-02CD-408C-9EF8-859BFCA69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Target velocity estimation using OTA Measurements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B6EEE74-E41E-42BB-A27E-0B03265A2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8167" y="1830390"/>
            <a:ext cx="5334000" cy="40005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A183-F46E-41BE-BB8A-65CF0D1E42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D7497-A1B3-4903-A2E7-DBFE2BA35C5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66FB3F3-9B93-438A-9177-793860A60C0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2E7B4E-C1AC-4761-B4CD-1177FC35F989}"/>
              </a:ext>
            </a:extLst>
          </p:cNvPr>
          <p:cNvSpPr txBox="1"/>
          <p:nvPr/>
        </p:nvSpPr>
        <p:spPr>
          <a:xfrm>
            <a:off x="929217" y="2307146"/>
            <a:ext cx="6096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EDMG Bi-static sensing</a:t>
            </a:r>
          </a:p>
          <a:p>
            <a:r>
              <a:rPr lang="en-US" b="1">
                <a:solidFill>
                  <a:schemeClr val="tx1"/>
                </a:solidFill>
              </a:rPr>
              <a:t>CSI sensing using SC-EDMG CEF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Pulse repetition frequency: 385 Hz</a:t>
            </a:r>
          </a:p>
          <a:p>
            <a:r>
              <a:rPr lang="en-US">
                <a:solidFill>
                  <a:schemeClr val="tx1"/>
                </a:solidFill>
              </a:rPr>
              <a:t>Pulses in a Coherent Processing Interval: 64</a:t>
            </a:r>
          </a:p>
          <a:p>
            <a:r>
              <a:rPr lang="en-US">
                <a:solidFill>
                  <a:schemeClr val="tx1"/>
                </a:solidFill>
              </a:rPr>
              <a:t>Doppler FFT length: 512</a:t>
            </a:r>
          </a:p>
          <a:p>
            <a:r>
              <a:rPr lang="en-US">
                <a:solidFill>
                  <a:schemeClr val="tx1"/>
                </a:solidFill>
              </a:rPr>
              <a:t>Doppler FFT window: Blackman-Harris</a:t>
            </a:r>
          </a:p>
          <a:p>
            <a:r>
              <a:rPr lang="en-US">
                <a:solidFill>
                  <a:schemeClr val="tx1"/>
                </a:solidFill>
              </a:rPr>
              <a:t>Doppler FFT window length:	64</a:t>
            </a:r>
          </a:p>
        </p:txBody>
      </p:sp>
    </p:spTree>
    <p:extLst>
      <p:ext uri="{BB962C8B-B14F-4D97-AF65-F5344CB8AC3E}">
        <p14:creationId xmlns:p14="http://schemas.microsoft.com/office/powerpoint/2010/main" val="3245529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DB8C-2158-4D09-A329-7396DAA97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74F1C-6FEA-4E68-90F5-57912493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In this presentation a common WLAN EDMG sensing link level simulation platform is proposed.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ISAC-PLM can be used for evaluating end-to-end performance.</a:t>
            </a:r>
            <a:endParaRPr lang="en-US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ISAC-PLM is fully integrated with the NIST Q-D channel realization software, but it can also be used with any other measurements or channel propagation models.</a:t>
            </a:r>
            <a:endParaRPr lang="en-US">
              <a:cs typeface="Times New Roman"/>
            </a:endParaRPr>
          </a:p>
          <a:p>
            <a:pPr marL="0" indent="0"/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626B6-2716-4152-A454-96C3B8B31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25846-1730-4ADC-8036-EEEA67AF352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671705-0B13-4884-AEAF-CDFC81A1608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0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282F0-5B42-4F2E-967D-42AB956D5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03D1-BABD-4A13-AE21-4013DA696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/>
              <a:t>[1] 11-21-0352-01-</a:t>
            </a:r>
            <a:r>
              <a:rPr lang="en-US" sz="2400"/>
              <a:t> WLAN sensing link level simulation - follow ups</a:t>
            </a:r>
            <a:r>
              <a:rPr lang="en-US" altLang="zh-CN" sz="2400"/>
              <a:t>.pptx</a:t>
            </a:r>
          </a:p>
          <a:p>
            <a:r>
              <a:rPr lang="en-US" altLang="zh-CN"/>
              <a:t>[2] 11-21-0746-01-00bf-q-d-simulation-modeling-framework-for-sensing.pptx</a:t>
            </a:r>
            <a:endParaRPr lang="en-US" altLang="zh-CN" sz="2400"/>
          </a:p>
          <a:p>
            <a:r>
              <a:rPr lang="en-US" altLang="zh-CN"/>
              <a:t>[3] 11-21-0747-01-00bf-a-preliminary-channel-model-using-raytracing-to-detect-human-presence.pptx</a:t>
            </a:r>
            <a:endParaRPr lang="en-US" altLang="zh-CN" sz="2400"/>
          </a:p>
          <a:p>
            <a:r>
              <a:rPr lang="en-US" altLang="zh-CN" sz="2400"/>
              <a:t>[4] 11-21-1675-00-00bf-mmwave-phased-array-channel-sounder-for-human-sensing.pptx</a:t>
            </a:r>
          </a:p>
          <a:p>
            <a:endParaRPr lang="en-US" altLang="zh-CN" sz="2400"/>
          </a:p>
          <a:p>
            <a:endParaRPr lang="en-US" altLang="zh-CN" b="0"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A975C-407E-479A-A351-B42132AD4A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3E56B-84EC-4378-AE52-7A56B017526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D5870D-85CA-44A8-8B31-9F5A46F138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11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E31-2BB3-4EA2-BC30-33A476FFD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E682E-0B8A-49D8-8BC3-FD49D6988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Abstract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Integrated Sensing And Communication Physical Layer Model (ISAC-PLM)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Integration with existing channel models or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Summary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2B6B80-92A3-405F-B041-48AD7C323F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2B997-8012-4B49-962E-2ED60B26602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353D0A-3345-43D8-BF21-3E15EF5464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2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4ABB-2806-49B0-B5A1-397A4C376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821B1-C622-40CF-B725-BA6825B3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342137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/>
              <a:t>In [1], </a:t>
            </a:r>
            <a:r>
              <a:rPr lang="en-US" b="0"/>
              <a:t>an example of link level simulation using ray tracing channel at 60GHz in indoor scenario is presented and discussed.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/>
              <a:t>In [2], an open-source </a:t>
            </a:r>
            <a:r>
              <a:rPr lang="en-US" b="0" err="1"/>
              <a:t>mmWave</a:t>
            </a:r>
            <a:r>
              <a:rPr lang="en-US" b="0"/>
              <a:t> suite of tools (DMG/EDMG) has been presented, as well as a 60GHz channel model for representing sensing scenarios [3].</a:t>
            </a:r>
            <a:endParaRPr lang="en-US" b="0">
              <a:cs typeface="Times New Roman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However, a common framework to compare </a:t>
            </a:r>
            <a:r>
              <a:rPr lang="en-US" b="0" err="1">
                <a:cs typeface="Times New Roman"/>
              </a:rPr>
              <a:t>TGbf</a:t>
            </a:r>
            <a:r>
              <a:rPr lang="en-US" b="0">
                <a:cs typeface="Times New Roman"/>
              </a:rPr>
              <a:t> proposals is not available yet.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>
                <a:cs typeface="Times New Roman"/>
              </a:rPr>
              <a:t>In this contribution, the newly released open-source ISAC-PLM is shown and discussed as a possible simulation modeling platform.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574B0-F4BE-4B90-8D1E-B1B15440A4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93010-FBC1-4643-B9D4-047378245A3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C44295A-8E8F-4C07-A130-497D91325D0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22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08CD3-A0F7-4FCB-968F-C445B2C98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ISAC-PLM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FB9BD6-E530-4B02-8838-82D21AFAA4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4490-871A-495A-81CB-DBD2CA54ED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69B02F-922F-4891-9E11-07D2460943E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pic>
        <p:nvPicPr>
          <p:cNvPr id="325" name="Graphic 324">
            <a:extLst>
              <a:ext uri="{FF2B5EF4-FFF2-40B4-BE49-F238E27FC236}">
                <a16:creationId xmlns:a16="http://schemas.microsoft.com/office/drawing/2014/main" id="{3A6443FB-AF74-43D0-922B-A24097159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13655" y="2398714"/>
            <a:ext cx="5362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8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D28EBC2-A733-431E-9333-A14C2B1DD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0558" y="1979613"/>
            <a:ext cx="4977904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61D05-91EC-40C8-87E4-4204EDA2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ISAC-PLM main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BCD78-FBE2-4419-9BF9-4004DB510A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CA544-3572-45F9-8F53-67B74195D6B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96D2AD-FC3D-4596-9419-FACDB1B26E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39C7D-58BC-4EF3-B778-06BF7C6FD54C}"/>
              </a:ext>
            </a:extLst>
          </p:cNvPr>
          <p:cNvSpPr txBox="1"/>
          <p:nvPr/>
        </p:nvSpPr>
        <p:spPr>
          <a:xfrm>
            <a:off x="4965700" y="6054081"/>
            <a:ext cx="72760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Available: </a:t>
            </a:r>
            <a:r>
              <a:rPr lang="en-US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https://github.com/wigig-tools/isac-plm/</a:t>
            </a:r>
            <a:r>
              <a:rPr lang="en-US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271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7F79460-B765-4259-BDE3-A3D158A7E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617" y="1971674"/>
            <a:ext cx="5346700" cy="4419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2DDB8-DC30-47F9-ABD6-A3835A3A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EDMG Transmitter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403E-D654-4669-A39E-8018D9927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FD68A-A815-46EF-9AED-B7442EF439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E8B12D-49CD-4212-B8DA-C9FB063202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29A36E66-F1F5-41C1-B68C-FC478A605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98" y="1789001"/>
            <a:ext cx="6052610" cy="6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92220F-27A3-48C2-841F-DEA2E5D9D9A0}"/>
              </a:ext>
            </a:extLst>
          </p:cNvPr>
          <p:cNvSpPr txBox="1"/>
          <p:nvPr/>
        </p:nvSpPr>
        <p:spPr>
          <a:xfrm>
            <a:off x="6498167" y="34290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 Generated sequence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Waveform Type: DMG/EDMG SC/OFDM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BA9569-955C-4DC3-BFCB-C08B9314AAD8}"/>
              </a:ext>
            </a:extLst>
          </p:cNvPr>
          <p:cNvSpPr/>
          <p:nvPr/>
        </p:nvSpPr>
        <p:spPr bwMode="auto">
          <a:xfrm>
            <a:off x="735010" y="1979349"/>
            <a:ext cx="4351338" cy="127635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2694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75D592A3-1A2C-4A89-AEB7-D9DF0AA732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617" y="1971674"/>
            <a:ext cx="5346700" cy="44196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2DDB8-DC30-47F9-ABD6-A3835A3A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EDMG Receiver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0403E-D654-4669-A39E-8018D9927B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FD68A-A815-46EF-9AED-B7442EF439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E8B12D-49CD-4212-B8DA-C9FB0632021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832F91-5F93-4817-8EF6-3DE826FFAAC5}"/>
              </a:ext>
            </a:extLst>
          </p:cNvPr>
          <p:cNvSpPr txBox="1">
            <a:spLocks/>
          </p:cNvSpPr>
          <p:nvPr/>
        </p:nvSpPr>
        <p:spPr>
          <a:xfrm>
            <a:off x="6096000" y="3896524"/>
            <a:ext cx="5966157" cy="2707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Frame detection</a:t>
            </a:r>
          </a:p>
          <a:p>
            <a:r>
              <a:rPr lang="en-US"/>
              <a:t>Frame synchronization </a:t>
            </a:r>
          </a:p>
          <a:p>
            <a:r>
              <a:rPr lang="en-US"/>
              <a:t>Carrier Frequency Offset estimation</a:t>
            </a:r>
          </a:p>
          <a:p>
            <a:r>
              <a:rPr lang="en-US"/>
              <a:t>Channel Impulse Response (CIR) estimation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48C441-889F-4EC7-9CAB-5C05EC45A032}"/>
              </a:ext>
            </a:extLst>
          </p:cNvPr>
          <p:cNvSpPr/>
          <p:nvPr/>
        </p:nvSpPr>
        <p:spPr>
          <a:xfrm>
            <a:off x="4042423" y="3634737"/>
            <a:ext cx="551180" cy="1088183"/>
          </a:xfrm>
          <a:prstGeom prst="rect">
            <a:avLst/>
          </a:prstGeom>
          <a:noFill/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A9FCEB-B6EA-4AB1-9BB0-BC8F6DB2A746}"/>
              </a:ext>
            </a:extLst>
          </p:cNvPr>
          <p:cNvSpPr/>
          <p:nvPr/>
        </p:nvSpPr>
        <p:spPr bwMode="auto">
          <a:xfrm>
            <a:off x="700617" y="3531775"/>
            <a:ext cx="4357687" cy="127635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272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detection">
            <a:hlinkClick r:id="" action="ppaction://media"/>
            <a:extLst>
              <a:ext uri="{FF2B5EF4-FFF2-40B4-BE49-F238E27FC236}">
                <a16:creationId xmlns:a16="http://schemas.microsoft.com/office/drawing/2014/main" id="{06C34A98-F450-46CE-B190-F8552D865FB1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3107" y="3798960"/>
            <a:ext cx="3566780" cy="267485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DE42DF-5100-4D2E-AC82-E343DF69F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Sensing processor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2169C-3B07-4C4F-8501-D450F182BA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0173B-6CED-4B2E-A0FF-4CBCB2B8520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8B58596-B755-49F2-8DBF-B8BA3C5CA90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2E5B59-418E-4C27-A17C-919CBD41BB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677"/>
          <a:stretch/>
        </p:blipFill>
        <p:spPr>
          <a:xfrm>
            <a:off x="8804905" y="860353"/>
            <a:ext cx="2403924" cy="2331720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52175C80-C317-4450-A634-3D456E40CE3F}"/>
              </a:ext>
            </a:extLst>
          </p:cNvPr>
          <p:cNvSpPr/>
          <p:nvPr/>
        </p:nvSpPr>
        <p:spPr>
          <a:xfrm>
            <a:off x="8835376" y="3200919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B762D8BD-23CB-45DE-96E7-B504FD583D1D}"/>
              </a:ext>
            </a:extLst>
          </p:cNvPr>
          <p:cNvSpPr/>
          <p:nvPr/>
        </p:nvSpPr>
        <p:spPr>
          <a:xfrm>
            <a:off x="9101337" y="3199323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6BE8569-82BB-4C77-87B0-0C76515260C1}"/>
              </a:ext>
            </a:extLst>
          </p:cNvPr>
          <p:cNvSpPr/>
          <p:nvPr/>
        </p:nvSpPr>
        <p:spPr>
          <a:xfrm>
            <a:off x="9367298" y="3200121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11C9144-0765-4707-B38D-AF2DDE18915C}"/>
              </a:ext>
            </a:extLst>
          </p:cNvPr>
          <p:cNvSpPr/>
          <p:nvPr/>
        </p:nvSpPr>
        <p:spPr>
          <a:xfrm>
            <a:off x="9633259" y="3200121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372E3F3F-8689-43E6-982A-7F7D950FD47A}"/>
              </a:ext>
            </a:extLst>
          </p:cNvPr>
          <p:cNvSpPr/>
          <p:nvPr/>
        </p:nvSpPr>
        <p:spPr>
          <a:xfrm>
            <a:off x="9899220" y="3200919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73A6B2EA-3B0F-45C2-ADED-D7A10000787E}"/>
              </a:ext>
            </a:extLst>
          </p:cNvPr>
          <p:cNvSpPr/>
          <p:nvPr/>
        </p:nvSpPr>
        <p:spPr>
          <a:xfrm>
            <a:off x="10165181" y="3199323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2991889C-2B44-4AE5-896E-494F57900645}"/>
              </a:ext>
            </a:extLst>
          </p:cNvPr>
          <p:cNvSpPr/>
          <p:nvPr/>
        </p:nvSpPr>
        <p:spPr>
          <a:xfrm>
            <a:off x="10431142" y="3200121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4E8147E-46D3-47A0-8575-5FE41281A74A}"/>
              </a:ext>
            </a:extLst>
          </p:cNvPr>
          <p:cNvSpPr/>
          <p:nvPr/>
        </p:nvSpPr>
        <p:spPr>
          <a:xfrm>
            <a:off x="10698176" y="3200919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accent1"/>
                </a:solidFill>
              </a:rPr>
              <a:t>DFT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24451B-0A0E-4373-8945-14C0A42603ED}"/>
              </a:ext>
            </a:extLst>
          </p:cNvPr>
          <p:cNvSpPr/>
          <p:nvPr/>
        </p:nvSpPr>
        <p:spPr>
          <a:xfrm>
            <a:off x="8695008" y="624019"/>
            <a:ext cx="2230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1"/>
                </a:solidFill>
              </a:rPr>
              <a:t>Radar data matrix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FC3D4E-2CB5-49EA-B3BE-7ADC33B75567}"/>
              </a:ext>
            </a:extLst>
          </p:cNvPr>
          <p:cNvSpPr/>
          <p:nvPr/>
        </p:nvSpPr>
        <p:spPr>
          <a:xfrm>
            <a:off x="2335046" y="6145593"/>
            <a:ext cx="450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/>
              <a:t>Channel estimation after clutter removal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73B3757-4A94-4464-BE49-EA0B830ADE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9339"/>
          <a:stretch/>
        </p:blipFill>
        <p:spPr>
          <a:xfrm>
            <a:off x="8418497" y="806222"/>
            <a:ext cx="331460" cy="233172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F83B48D-2A62-4B9B-9979-48C2DB87D83B}"/>
              </a:ext>
            </a:extLst>
          </p:cNvPr>
          <p:cNvSpPr txBox="1"/>
          <p:nvPr/>
        </p:nvSpPr>
        <p:spPr>
          <a:xfrm>
            <a:off x="4756970" y="3882381"/>
            <a:ext cx="827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CIRs</a:t>
            </a:r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0DD66DD2-DA9D-4D52-936B-BE37AF9B471E}"/>
              </a:ext>
            </a:extLst>
          </p:cNvPr>
          <p:cNvSpPr/>
          <p:nvPr/>
        </p:nvSpPr>
        <p:spPr>
          <a:xfrm rot="16200000">
            <a:off x="7991301" y="1978162"/>
            <a:ext cx="227123" cy="74178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305F6B-CAAA-49B7-AD8E-C8CB098794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96" t="6727" r="7992" b="8823"/>
          <a:stretch/>
        </p:blipFill>
        <p:spPr>
          <a:xfrm>
            <a:off x="4458031" y="1638535"/>
            <a:ext cx="3046434" cy="22486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B158222-04B0-4949-9C6E-8AAE5B6AF656}"/>
              </a:ext>
            </a:extLst>
          </p:cNvPr>
          <p:cNvSpPr txBox="1"/>
          <p:nvPr/>
        </p:nvSpPr>
        <p:spPr>
          <a:xfrm>
            <a:off x="333953" y="2026213"/>
            <a:ext cx="4144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Multiple CIRs corresponding to multiple  PPDUs received</a:t>
            </a:r>
          </a:p>
        </p:txBody>
      </p:sp>
      <p:pic>
        <p:nvPicPr>
          <p:cNvPr id="34" name="Content Placeholder 7">
            <a:extLst>
              <a:ext uri="{FF2B5EF4-FFF2-40B4-BE49-F238E27FC236}">
                <a16:creationId xmlns:a16="http://schemas.microsoft.com/office/drawing/2014/main" id="{729655A4-7E53-44DA-A905-52E2BAA5E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 bwMode="auto">
          <a:xfrm>
            <a:off x="211667" y="4419599"/>
            <a:ext cx="5934075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1" name="Arrow: Down 30">
            <a:extLst>
              <a:ext uri="{FF2B5EF4-FFF2-40B4-BE49-F238E27FC236}">
                <a16:creationId xmlns:a16="http://schemas.microsoft.com/office/drawing/2014/main" id="{387E076F-A39D-4A35-A5E7-6FE400A051F9}"/>
              </a:ext>
            </a:extLst>
          </p:cNvPr>
          <p:cNvSpPr/>
          <p:nvPr/>
        </p:nvSpPr>
        <p:spPr bwMode="auto">
          <a:xfrm>
            <a:off x="5070865" y="4252732"/>
            <a:ext cx="51550" cy="6759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3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B384-E12C-4EBF-A479-3475FC9C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41" y="693421"/>
            <a:ext cx="7663604" cy="1065213"/>
          </a:xfrm>
        </p:spPr>
        <p:txBody>
          <a:bodyPr/>
          <a:lstStyle/>
          <a:p>
            <a:r>
              <a:rPr lang="en-US"/>
              <a:t>Interfacing ISAC-PLM with Existing or New Channel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9B53-A0A5-48E7-A60D-797BD18FD3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C3431-AFAA-4658-8921-3663570D6F2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/>
              <a:t>Steve Blandino, NIST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A4BA66-8830-4BB5-A078-64B4DE86B67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2022</a:t>
            </a:r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8E81D7-A49C-45AA-8C06-F4B4939A6135}"/>
              </a:ext>
            </a:extLst>
          </p:cNvPr>
          <p:cNvCxnSpPr>
            <a:cxnSpLocks/>
          </p:cNvCxnSpPr>
          <p:nvPr/>
        </p:nvCxnSpPr>
        <p:spPr bwMode="auto">
          <a:xfrm>
            <a:off x="4292600" y="3290889"/>
            <a:ext cx="1110456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08757B4-BD0A-4E47-9B42-76ADABEC7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44" y="2275256"/>
            <a:ext cx="2567253" cy="203126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E56923C-A562-4EA2-BE39-3830B4254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3056" y="2592022"/>
            <a:ext cx="5362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7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F5F72143CB4BA774BD94135063F9" ma:contentTypeVersion="9" ma:contentTypeDescription="Create a new document." ma:contentTypeScope="" ma:versionID="3a6645306c297955d3b01d7238cdcf3d">
  <xsd:schema xmlns:xsd="http://www.w3.org/2001/XMLSchema" xmlns:xs="http://www.w3.org/2001/XMLSchema" xmlns:p="http://schemas.microsoft.com/office/2006/metadata/properties" xmlns:ns3="1f26692b-4adc-4615-b741-9f0a41c6dd59" xmlns:ns4="c8ffece7-7bdd-48c3-82fa-c3ddbdc20ee3" targetNamespace="http://schemas.microsoft.com/office/2006/metadata/properties" ma:root="true" ma:fieldsID="fe0a97c31db9e6a67b22a7eb4713b45a" ns3:_="" ns4:_="">
    <xsd:import namespace="1f26692b-4adc-4615-b741-9f0a41c6dd59"/>
    <xsd:import namespace="c8ffece7-7bdd-48c3-82fa-c3ddbdc20e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26692b-4adc-4615-b741-9f0a41c6dd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fece7-7bdd-48c3-82fa-c3ddbdc20ee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D5D0FD-24A1-4CF1-9737-B53FF81DDEAC}">
  <ds:schemaRefs>
    <ds:schemaRef ds:uri="1f26692b-4adc-4615-b741-9f0a41c6dd59"/>
    <ds:schemaRef ds:uri="c8ffece7-7bdd-48c3-82fa-c3ddbdc20e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4C487AB-0C51-46F9-A7D3-18A2EE696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E08025-C2C8-445C-82C6-ADB62966C807}">
  <ds:schemaRefs>
    <ds:schemaRef ds:uri="1f26692b-4adc-4615-b741-9f0a41c6dd59"/>
    <ds:schemaRef ds:uri="c8ffece7-7bdd-48c3-82fa-c3ddbdc20e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DMG/EDMG Link Level Simulation Platform</vt:lpstr>
      <vt:lpstr>Outline</vt:lpstr>
      <vt:lpstr>Abstract</vt:lpstr>
      <vt:lpstr>ISAC-PLM overview</vt:lpstr>
      <vt:lpstr>ISAC-PLM main components</vt:lpstr>
      <vt:lpstr>EDMG Transmitter</vt:lpstr>
      <vt:lpstr>EDMG Receiver</vt:lpstr>
      <vt:lpstr>Sensing processor</vt:lpstr>
      <vt:lpstr>Interfacing ISAC-PLM with Existing or New Channel Models</vt:lpstr>
      <vt:lpstr>Example: Using the NIST QD-Channel Realization Software [2]-[3]</vt:lpstr>
      <vt:lpstr>Example: Target velocity estimation using NIST Q-D channel model</vt:lpstr>
      <vt:lpstr>Interfacing the ISAC-PLM with Channel Measurements</vt:lpstr>
      <vt:lpstr>Example: Target velocity estimation using OTA Measurements</vt:lpstr>
      <vt:lpstr>Summary</vt:lpstr>
      <vt:lpstr>References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Q-D simulation &amp; Modeling framework for sensing</dc:title>
  <dc:creator>Ropitault, Tanguy (IntlAssoc)</dc:creator>
  <cp:revision>1</cp:revision>
  <cp:lastPrinted>1601-01-01T00:00:00Z</cp:lastPrinted>
  <dcterms:created xsi:type="dcterms:W3CDTF">2021-05-06T10:44:34Z</dcterms:created>
  <dcterms:modified xsi:type="dcterms:W3CDTF">2022-05-19T17:24:15Z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0x0101000A69F5F72143CB4BA774BD94135063F9</vt:lpwstr>
  </property>
</Properties>
</file>