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4" r:id="rId18"/>
    <p:sldId id="893" r:id="rId19"/>
    <p:sldId id="844" r:id="rId20"/>
    <p:sldId id="886" r:id="rId21"/>
    <p:sldId id="889" r:id="rId22"/>
    <p:sldId id="888" r:id="rId23"/>
    <p:sldId id="842"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2884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90333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0797</a:t>
            </a:r>
            <a:r>
              <a:rPr lang="en-US" altLang="en-US" sz="1800" b="1" dirty="0" smtClean="0"/>
              <a:t>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2021-05-17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489521790"/>
              </p:ext>
            </p:extLst>
          </p:nvPr>
        </p:nvGraphicFramePr>
        <p:xfrm>
          <a:off x="3429000" y="1524000"/>
          <a:ext cx="8305801" cy="202914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Changes in EDMG </a:t>
                      </a:r>
                      <a:r>
                        <a:rPr lang="en-US" altLang="zh-CN" sz="1200" kern="1200" dirty="0" err="1" smtClean="0">
                          <a:solidFill>
                            <a:srgbClr val="00B050"/>
                          </a:solidFill>
                          <a:latin typeface="+mn-lt"/>
                          <a:ea typeface="+mn-ea"/>
                          <a:cs typeface="+mn-cs"/>
                        </a:rPr>
                        <a:t>Multistatic</a:t>
                      </a:r>
                      <a:r>
                        <a:rPr lang="en-US" altLang="zh-CN" sz="1200" kern="1200" dirty="0" smtClean="0">
                          <a:solidFill>
                            <a:srgbClr val="00B050"/>
                          </a:solidFill>
                          <a:latin typeface="+mn-lt"/>
                          <a:ea typeface="+mn-ea"/>
                          <a:cs typeface="+mn-cs"/>
                        </a:rPr>
                        <a:t> PPDU</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22/0798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Updates on sensing measurement setup termination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22/0799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PPDU formats for DMG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passive sensing in DTI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Blandino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DMG/EDMG Link Level Simulation Platform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72037224"/>
              </p:ext>
            </p:extLst>
          </p:nvPr>
        </p:nvGraphicFramePr>
        <p:xfrm>
          <a:off x="3429000" y="1524000"/>
          <a:ext cx="8305801" cy="177466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IEEE 802.11bf CC40 comments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22/0800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DMG passive sensing in DTI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Blandino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DMG/EDMG Link Level Simulation Platform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965250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a:t>
            </a:r>
            <a:r>
              <a:rPr lang="en-US" altLang="zh-CN" dirty="0"/>
              <a:t> </a:t>
            </a:r>
            <a:r>
              <a:rPr lang="en-US" altLang="zh-CN" dirty="0" smtClean="0"/>
              <a:t>     24,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19, 	26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6096000" y="1066800"/>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smtClean="0">
                <a:cs typeface="Times New Roman" panose="02020603050405020304" pitchFamily="18" charset="0"/>
              </a:rPr>
              <a:t>when </a:t>
            </a:r>
            <a:r>
              <a:rPr lang="en-US" altLang="zh-CN" sz="1100" dirty="0">
                <a:cs typeface="Times New Roman" panose="02020603050405020304" pitchFamily="18" charset="0"/>
              </a:rPr>
              <a:t>conflict with CAC, the call will be changed </a:t>
            </a:r>
            <a:endParaRPr lang="en-US" altLang="zh-CN" sz="11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(No conflict for now. May – July 2022 </a:t>
            </a:r>
            <a:r>
              <a:rPr lang="en-US" altLang="zh-CN" sz="1100" dirty="0">
                <a:cs typeface="Times New Roman" panose="02020603050405020304" pitchFamily="18" charset="0"/>
              </a:rPr>
              <a:t>CAC </a:t>
            </a:r>
            <a:r>
              <a:rPr lang="en-US" altLang="zh-CN" sz="1100" dirty="0" smtClean="0">
                <a:cs typeface="Times New Roman" panose="02020603050405020304" pitchFamily="18" charset="0"/>
              </a:rPr>
              <a:t>calls: </a:t>
            </a:r>
            <a:r>
              <a:rPr lang="en-US" altLang="zh-CN" sz="1100" dirty="0" smtClean="0">
                <a:solidFill>
                  <a:srgbClr val="FF0000"/>
                </a:solidFill>
                <a:cs typeface="Times New Roman" panose="02020603050405020304" pitchFamily="18" charset="0"/>
              </a:rPr>
              <a:t>9:00 Jun 6 &amp; 27, 18:00 July 10</a:t>
            </a:r>
            <a:r>
              <a:rPr lang="en-US" altLang="zh-CN" sz="1100" dirty="0" smtClean="0">
                <a:cs typeface="Times New Roman" panose="02020603050405020304" pitchFamily="18" charset="0"/>
              </a:rPr>
              <a:t>)</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6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June	7	(Tuesday),	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smtClean="0">
                <a:solidFill>
                  <a:srgbClr val="00B050"/>
                </a:solidFill>
                <a:cs typeface="Times New Roman" panose="02020603050405020304" pitchFamily="18" charset="0"/>
              </a:rPr>
              <a:t>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a:t>
            </a:r>
            <a:r>
              <a:rPr lang="en-US" altLang="zh-CN" dirty="0" smtClean="0">
                <a:solidFill>
                  <a:srgbClr val="FF0000"/>
                </a:solidFill>
                <a:cs typeface="Times New Roman" panose="02020603050405020304" pitchFamily="18" charset="0"/>
              </a:rPr>
              <a:t>11    (Monday AM </a:t>
            </a:r>
            <a:r>
              <a:rPr lang="en-US" altLang="zh-CN" dirty="0">
                <a:solidFill>
                  <a:srgbClr val="FF0000"/>
                </a:solidFill>
                <a:cs typeface="Times New Roman" panose="02020603050405020304" pitchFamily="18" charset="0"/>
              </a:rPr>
              <a:t>1),	  8:00 - 10:00 </a:t>
            </a:r>
            <a:r>
              <a:rPr lang="en-US" altLang="zh-CN" dirty="0" smtClean="0">
                <a:solidFill>
                  <a:srgbClr val="FF0000"/>
                </a:solidFill>
                <a:cs typeface="Times New Roman" panose="02020603050405020304" pitchFamily="18" charset="0"/>
              </a:rPr>
              <a:t>ET ???? Remote access issue?</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July    </a:t>
            </a:r>
            <a:r>
              <a:rPr lang="en-US" altLang="zh-CN" dirty="0">
                <a:solidFill>
                  <a:srgbClr val="0070C0"/>
                </a:solidFill>
                <a:cs typeface="Times New Roman" panose="02020603050405020304" pitchFamily="18" charset="0"/>
              </a:rPr>
              <a:t>12    (Tuesday AM 2</a:t>
            </a:r>
            <a:r>
              <a:rPr lang="en-US" altLang="zh-CN" dirty="0" smtClean="0">
                <a:solidFill>
                  <a:srgbClr val="0070C0"/>
                </a:solidFill>
                <a:cs typeface="Times New Roman" panose="02020603050405020304" pitchFamily="18" charset="0"/>
              </a:rPr>
              <a:t>),	10:15 </a:t>
            </a:r>
            <a:r>
              <a:rPr lang="en-US" altLang="zh-CN" dirty="0">
                <a:solidFill>
                  <a:srgbClr val="0070C0"/>
                </a:solidFill>
                <a:cs typeface="Times New Roman" panose="02020603050405020304" pitchFamily="18" charset="0"/>
              </a:rPr>
              <a:t>- 12:15 </a:t>
            </a:r>
            <a:r>
              <a:rPr lang="en-US" altLang="zh-CN" dirty="0" smtClean="0">
                <a:solidFill>
                  <a:srgbClr val="0070C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12    (Tuesday Evening slot</a:t>
            </a:r>
            <a:r>
              <a:rPr lang="en-US" altLang="zh-CN" dirty="0" smtClean="0">
                <a:solidFill>
                  <a:srgbClr val="FF0000"/>
                </a:solidFill>
                <a:cs typeface="Times New Roman" panose="02020603050405020304" pitchFamily="18" charset="0"/>
              </a:rPr>
              <a:t>),	19:30 </a:t>
            </a:r>
            <a:r>
              <a:rPr lang="en-US" altLang="zh-CN" dirty="0">
                <a:solidFill>
                  <a:srgbClr val="FF0000"/>
                </a:solidFill>
                <a:cs typeface="Times New Roman" panose="02020603050405020304" pitchFamily="18" charset="0"/>
              </a:rPr>
              <a:t>- 21:30 ET </a:t>
            </a:r>
            <a:r>
              <a:rPr lang="en-US" altLang="zh-CN" dirty="0" smtClean="0">
                <a:solidFill>
                  <a:srgbClr val="FF0000"/>
                </a:solidFill>
                <a:cs typeface="Times New Roman" panose="02020603050405020304" pitchFamily="18" charset="0"/>
              </a:rPr>
              <a: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14    (Thursday Evening slot</a:t>
            </a:r>
            <a:r>
              <a:rPr lang="en-US" altLang="zh-CN" dirty="0" smtClean="0">
                <a:solidFill>
                  <a:srgbClr val="FF0000"/>
                </a:solidFill>
                <a:cs typeface="Times New Roman" panose="02020603050405020304" pitchFamily="18" charset="0"/>
              </a:rPr>
              <a:t>),	19:30 </a:t>
            </a:r>
            <a:r>
              <a:rPr lang="en-US" altLang="zh-CN" dirty="0">
                <a:solidFill>
                  <a:srgbClr val="FF0000"/>
                </a:solidFill>
                <a:cs typeface="Times New Roman" panose="02020603050405020304" pitchFamily="18" charset="0"/>
              </a:rPr>
              <a:t>- 21:30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13	(Wednesday),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14	(Thursday),	10am </a:t>
            </a:r>
            <a:r>
              <a:rPr lang="en-US" altLang="zh-CN" strike="sngStrike"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850428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24,      31,		10:00 - 12:00 ET</a:t>
            </a:r>
          </a:p>
          <a:p>
            <a:pPr marL="285750" indent="-285750" algn="just"/>
            <a:r>
              <a:rPr lang="en-US" altLang="en-US" sz="1800" dirty="0" smtClean="0">
                <a:solidFill>
                  <a:srgbClr val="0000FF"/>
                </a:solidFill>
              </a:rPr>
              <a:t>May</a:t>
            </a:r>
            <a:r>
              <a:rPr lang="en-US" altLang="en-US" sz="1800" dirty="0">
                <a:solidFill>
                  <a:srgbClr val="0000FF"/>
                </a:solidFill>
              </a:rPr>
              <a:t>	19, 	26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125092</TotalTime>
  <Words>1724</Words>
  <Application>Microsoft Office PowerPoint</Application>
  <PresentationFormat>宽屏</PresentationFormat>
  <Paragraphs>349</Paragraphs>
  <Slides>23</Slides>
  <Notes>23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23</vt:i4>
      </vt:variant>
    </vt:vector>
  </HeadingPairs>
  <TitlesOfParts>
    <vt:vector size="32" baseType="lpstr">
      <vt:lpstr>Monotype Sorts</vt:lpstr>
      <vt:lpstr>MS Gothic</vt:lpstr>
      <vt:lpstr>MS PGothic</vt:lpstr>
      <vt:lpstr>Arial</vt:lpstr>
      <vt:lpstr>Calibri</vt:lpstr>
      <vt:lpstr>Helvetica</vt:lpstr>
      <vt:lpstr>Times New Roman</vt:lpstr>
      <vt:lpstr>Wingdings</vt:lpstr>
      <vt:lpstr>802-11-Submission</vt:lpstr>
      <vt:lpstr>Task Group bf Meeting agenda, May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5043</cp:revision>
  <cp:lastPrinted>2014-11-04T15:04:57Z</cp:lastPrinted>
  <dcterms:created xsi:type="dcterms:W3CDTF">2007-04-17T18:10:23Z</dcterms:created>
  <dcterms:modified xsi:type="dcterms:W3CDTF">2022-05-24T09:10:13Z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(3)mkh2QGwJeLZZB9p1N0TkbEWmNaxx3H1l49i6tpwwI0/gNqBd4ZhdmpUepCLdjH3nQXZf05kR
ZEK8/5YenucN5MBAh5g6IfAQdocHNEF7LLe5r+QOOGMs9QkV/GoHti+7tRxDHNwN1yl201sL
EjEQ1YuUOPz5vtuuONKLi30+X0uiUeRhNlNXz4Ucf68oYTPNKWZGH80T8jPOS1y8kHgkXi/x
jZ9pJcTb4emWbulqWP</vt:lpwstr>
  </property>
  <property fmtid="{D5CDD505-2E9C-101B-9397-08002B2CF9AE}" pid="27" name="_2015_ms_pID_7253431">
    <vt:lpwstr>64OPs7ywmlGtzzh5yd7UeOlRb5arBDida+Z3eN627oeuU0W7mXbhuC
3pWjmeBaRXDjHdY52V4Ffs0/73qPu/Ko2RxpIHeIkf+HDU0QCqE7nml9SDnYTb8aZ4YgbTx4
tpT5VpQVBrLHDk384Xbtj2GVwp5UKRzG7HlTSprg7VdY7YbUtcz+sWd7xTKdXFaR82HWbHeK
PHZvjWrnAHZm6j08YnUurYBgkG5g5S8RW/Uj</vt:lpwstr>
  </property>
  <property fmtid="{D5CDD505-2E9C-101B-9397-08002B2CF9AE}" pid="28" name="_2015_ms_pID_7253432">
    <vt:lpwstr>7m06kdRDEN/+m8MCAhCxjC4=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