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1" r:id="rId3"/>
    <p:sldId id="276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>
      <p:cViewPr varScale="1">
        <p:scale>
          <a:sx n="110" d="100"/>
          <a:sy n="110" d="100"/>
        </p:scale>
        <p:origin x="264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Month Year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Andrew Myles, Cisco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802.11-22/0796r0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2-061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AU" dirty="0"/>
              <a:t>IEEE 802.11 Coexistence SC</a:t>
            </a:r>
            <a:br>
              <a:rPr lang="en-AU" dirty="0"/>
            </a:br>
            <a:r>
              <a:rPr lang="en-AU" dirty="0"/>
              <a:t>May 2022 (virtual) closing report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20220517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3174269"/>
              </p:ext>
            </p:extLst>
          </p:nvPr>
        </p:nvGraphicFramePr>
        <p:xfrm>
          <a:off x="989013" y="3148013"/>
          <a:ext cx="9963150" cy="242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Document" r:id="rId4" imgW="10439485" imgH="2553175" progId="Word.Document.8">
                  <p:embed/>
                </p:oleObj>
              </mc:Choice>
              <mc:Fallback>
                <p:oleObj name="Document" r:id="rId4" imgW="10439485" imgH="255317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3148013"/>
                        <a:ext cx="9963150" cy="2424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achieved its goals as a discussion forum for coexistence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44824"/>
            <a:ext cx="10361084" cy="4536504"/>
          </a:xfrm>
        </p:spPr>
        <p:txBody>
          <a:bodyPr/>
          <a:lstStyle/>
          <a:p>
            <a:r>
              <a:rPr lang="en-AU" dirty="0"/>
              <a:t>802.11 Coex SC summary for May 2022 (</a:t>
            </a:r>
            <a:r>
              <a:rPr lang="en-AU" dirty="0">
                <a:hlinkClick r:id="rId2"/>
              </a:rPr>
              <a:t>11-22-0614</a:t>
            </a:r>
            <a:r>
              <a:rPr lang="en-AU" dirty="0"/>
              <a:t>)</a:t>
            </a:r>
          </a:p>
          <a:p>
            <a:pPr lvl="1"/>
            <a:r>
              <a:rPr lang="en-AU" dirty="0"/>
              <a:t>Do we have a Wi-Fi/LAA/NR-U </a:t>
            </a:r>
            <a:r>
              <a:rPr lang="en-AU" dirty="0" err="1"/>
              <a:t>coex</a:t>
            </a:r>
            <a:r>
              <a:rPr lang="en-AU" dirty="0"/>
              <a:t> problem?</a:t>
            </a:r>
          </a:p>
          <a:p>
            <a:pPr lvl="2"/>
            <a:r>
              <a:rPr lang="en-AU" dirty="0"/>
              <a:t>Deployment of LAA has started but seems to be mostly stalled, and so there is not a significant exposure of Wi-Fi to LAA (or NR-U) related </a:t>
            </a:r>
            <a:r>
              <a:rPr lang="en-AU" dirty="0" err="1"/>
              <a:t>coex</a:t>
            </a:r>
            <a:r>
              <a:rPr lang="en-AU" dirty="0"/>
              <a:t> issues … yet!</a:t>
            </a:r>
          </a:p>
          <a:p>
            <a:pPr lvl="2"/>
            <a:r>
              <a:rPr lang="en-AU" dirty="0"/>
              <a:t>If LAA/NR-U become more popular, studies suggest they will have a significant adverse impact on Wi-Fi operation … but more work required to quantify &amp; mitigate!</a:t>
            </a:r>
          </a:p>
          <a:p>
            <a:pPr lvl="1"/>
            <a:r>
              <a:rPr lang="en-AU" dirty="0"/>
              <a:t>The </a:t>
            </a:r>
            <a:r>
              <a:rPr lang="en-AU" dirty="0" err="1"/>
              <a:t>coex</a:t>
            </a:r>
            <a:r>
              <a:rPr lang="en-AU" dirty="0"/>
              <a:t> rules in Europe are stabilising for 5 GHz &amp; 6 GHz …</a:t>
            </a:r>
          </a:p>
          <a:p>
            <a:pPr lvl="1"/>
            <a:r>
              <a:rPr lang="en-AU" dirty="0"/>
              <a:t>… but NB FH and C2C still need to be monitored</a:t>
            </a:r>
          </a:p>
          <a:p>
            <a:pPr lvl="1"/>
            <a:r>
              <a:rPr lang="en-AU" dirty="0"/>
              <a:t>802.11 access rules will probably need to be refined for optimal European operation …</a:t>
            </a:r>
          </a:p>
          <a:p>
            <a:pPr lvl="1"/>
            <a:r>
              <a:rPr lang="en-AU" dirty="0"/>
              <a:t>… in both 5 GHz (for 802.11be ) &amp; 6 GHz (for 802.11ax/be ) </a:t>
            </a:r>
          </a:p>
          <a:p>
            <a:pPr lvl="1"/>
            <a:r>
              <a:rPr lang="en-AU" dirty="0"/>
              <a:t>There are open </a:t>
            </a:r>
            <a:r>
              <a:rPr lang="en-AU" dirty="0" err="1"/>
              <a:t>coex</a:t>
            </a:r>
            <a:r>
              <a:rPr lang="en-AU" dirty="0"/>
              <a:t> issues related to 6 GHz spectrum (1200 MHz allocation means fewer </a:t>
            </a:r>
            <a:r>
              <a:rPr lang="en-AU" dirty="0" err="1"/>
              <a:t>coex</a:t>
            </a:r>
            <a:r>
              <a:rPr lang="en-AU" dirty="0"/>
              <a:t> issues), 60 GHz rules, </a:t>
            </a:r>
            <a:r>
              <a:rPr lang="en-AU" sz="2000" dirty="0"/>
              <a:t>IEEE 802.15.4ab &amp; new 3GPP mechanisms</a:t>
            </a:r>
          </a:p>
          <a:p>
            <a:pPr lvl="1"/>
            <a:endParaRPr lang="en-AU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Andrew Myles, Cisco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8840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Coexistence SC will continue</a:t>
            </a:r>
            <a:br>
              <a:rPr lang="en-AU" dirty="0"/>
            </a:br>
            <a:r>
              <a:rPr lang="en-AU" dirty="0"/>
              <a:t>promoting good coexistence in Jul 2022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IEEE 802.11 Coexistence SC will meet in hybrid mode in Jul 2022</a:t>
            </a:r>
          </a:p>
          <a:p>
            <a:pPr lvl="1"/>
            <a:r>
              <a:rPr lang="en-AU" dirty="0"/>
              <a:t>Review any Wi-Fi/LAA/NR-U coexistence measurements/simulations (again!)</a:t>
            </a:r>
          </a:p>
          <a:p>
            <a:pPr lvl="1"/>
            <a:r>
              <a:rPr lang="en-AU" dirty="0"/>
              <a:t>Discuss possible refinements to 802.11ax/be for 5/6 GHz operation (again!)</a:t>
            </a:r>
          </a:p>
          <a:p>
            <a:pPr lvl="1"/>
            <a:r>
              <a:rPr lang="en-AU" dirty="0"/>
              <a:t>Update on ETSI BRAN ENAP ballots (not much expected)</a:t>
            </a:r>
          </a:p>
          <a:p>
            <a:pPr lvl="1"/>
            <a:r>
              <a:rPr lang="en-AU" dirty="0"/>
              <a:t>Hopefully a briefing on </a:t>
            </a:r>
            <a:r>
              <a:rPr lang="en-AU" sz="2000" dirty="0"/>
              <a:t>IEEE 802.15.4ab </a:t>
            </a:r>
            <a:r>
              <a:rPr lang="en-AU" sz="2000" dirty="0" err="1"/>
              <a:t>coex</a:t>
            </a:r>
            <a:r>
              <a:rPr lang="en-AU" sz="2000" dirty="0"/>
              <a:t> issues (new!)</a:t>
            </a:r>
            <a:endParaRPr lang="en-AU" dirty="0"/>
          </a:p>
          <a:p>
            <a:pPr lvl="1"/>
            <a:r>
              <a:rPr lang="en-AU" dirty="0"/>
              <a:t>Update on 6 GHz spectrum allocation activities globally </a:t>
            </a:r>
          </a:p>
          <a:p>
            <a:pPr lvl="1"/>
            <a:r>
              <a:rPr lang="en-AU" dirty="0"/>
              <a:t>Update on any 60 GHz related </a:t>
            </a:r>
            <a:r>
              <a:rPr lang="en-AU" dirty="0" err="1"/>
              <a:t>coex</a:t>
            </a:r>
            <a:r>
              <a:rPr lang="en-AU" dirty="0"/>
              <a:t> activities</a:t>
            </a:r>
          </a:p>
          <a:p>
            <a:pPr lvl="1"/>
            <a:r>
              <a:rPr lang="en-AU" dirty="0"/>
              <a:t>Update on any 3GPP related </a:t>
            </a:r>
            <a:r>
              <a:rPr lang="en-AU" dirty="0" err="1"/>
              <a:t>coex</a:t>
            </a:r>
            <a:r>
              <a:rPr lang="en-AU" dirty="0"/>
              <a:t> activities</a:t>
            </a:r>
          </a:p>
          <a:p>
            <a:pPr lvl="1"/>
            <a:r>
              <a:rPr lang="en-AU" dirty="0"/>
              <a:t>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Andrew Myles, Cisco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May 2022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5676C78-AFC2-4D4A-9EAD-4C9C57C5E859}"/>
              </a:ext>
            </a:extLst>
          </p:cNvPr>
          <p:cNvSpPr/>
          <p:nvPr/>
        </p:nvSpPr>
        <p:spPr bwMode="auto">
          <a:xfrm>
            <a:off x="7896200" y="5013176"/>
            <a:ext cx="3132348" cy="470164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Contributions are sought </a:t>
            </a:r>
            <a:r>
              <a:rPr lang="en-AU" b="1" dirty="0">
                <a:solidFill>
                  <a:srgbClr val="FF0000"/>
                </a:solidFill>
              </a:rPr>
              <a:t>&amp; </a:t>
            </a:r>
            <a:r>
              <a:rPr kumimoji="0" lang="en-AU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encouraged!</a:t>
            </a:r>
          </a:p>
        </p:txBody>
      </p:sp>
    </p:spTree>
    <p:extLst>
      <p:ext uri="{BB962C8B-B14F-4D97-AF65-F5344CB8AC3E}">
        <p14:creationId xmlns:p14="http://schemas.microsoft.com/office/powerpoint/2010/main" val="88997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439</TotalTime>
  <Words>347</Words>
  <Application>Microsoft Office PowerPoint</Application>
  <PresentationFormat>Widescreen</PresentationFormat>
  <Paragraphs>37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Times New Roman</vt:lpstr>
      <vt:lpstr>Office Theme</vt:lpstr>
      <vt:lpstr>Document</vt:lpstr>
      <vt:lpstr>IEEE 802.11 Coexistence SC May 2022 (virtual) closing report</vt:lpstr>
      <vt:lpstr>IEEE 802.11 Coexistence SC achieved its goals as a discussion forum for coexistence issues</vt:lpstr>
      <vt:lpstr>IEEE 802.11 Coexistence SC will continue promoting good coexistence in Jul 2022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Andrew Myles (amyles)</cp:lastModifiedBy>
  <cp:revision>69</cp:revision>
  <cp:lastPrinted>1601-01-01T00:00:00Z</cp:lastPrinted>
  <dcterms:created xsi:type="dcterms:W3CDTF">2019-09-19T04:57:16Z</dcterms:created>
  <dcterms:modified xsi:type="dcterms:W3CDTF">2022-05-17T06:06:39Z</dcterms:modified>
</cp:coreProperties>
</file>