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2-06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May 2022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20220517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May 2022 (</a:t>
            </a:r>
            <a:r>
              <a:rPr lang="en-AU" dirty="0">
                <a:hlinkClick r:id="rId2"/>
              </a:rPr>
              <a:t>11-22-0614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Do we have a Wi-Fi/LAA/NR-U </a:t>
            </a:r>
            <a:r>
              <a:rPr lang="en-AU" dirty="0" err="1"/>
              <a:t>coex</a:t>
            </a:r>
            <a:r>
              <a:rPr lang="en-AU" dirty="0"/>
              <a:t> problem?</a:t>
            </a:r>
          </a:p>
          <a:p>
            <a:pPr lvl="2"/>
            <a:r>
              <a:rPr lang="en-AU" dirty="0"/>
              <a:t>Deployment of LAA has started but seems to be mostly stalled, and so there is not a significant exposure of Wi-Fi to LAA (or NR-U) related </a:t>
            </a:r>
            <a:r>
              <a:rPr lang="en-AU" dirty="0" err="1"/>
              <a:t>coex</a:t>
            </a:r>
            <a:r>
              <a:rPr lang="en-AU" dirty="0"/>
              <a:t> issues … yet!</a:t>
            </a:r>
          </a:p>
          <a:p>
            <a:pPr lvl="2"/>
            <a:r>
              <a:rPr lang="en-AU" dirty="0"/>
              <a:t>If LAA/NR-U become more popular, studies suggest they will have a significant adverse impact on Wi-Fi operation … but more work required to quantify &amp; mitigate!</a:t>
            </a:r>
          </a:p>
          <a:p>
            <a:pPr lvl="1"/>
            <a:r>
              <a:rPr lang="en-AU" dirty="0"/>
              <a:t>The </a:t>
            </a:r>
            <a:r>
              <a:rPr lang="en-AU" dirty="0" err="1"/>
              <a:t>coex</a:t>
            </a:r>
            <a:r>
              <a:rPr lang="en-AU" dirty="0"/>
              <a:t> rules in Europe are stabilising for 5 GHz &amp; 6 GHz …</a:t>
            </a:r>
          </a:p>
          <a:p>
            <a:pPr lvl="1"/>
            <a:r>
              <a:rPr lang="en-AU" dirty="0"/>
              <a:t>… but NB FH and C2C still need to be monitored</a:t>
            </a:r>
          </a:p>
          <a:p>
            <a:pPr lvl="1"/>
            <a:r>
              <a:rPr lang="en-AU" dirty="0"/>
              <a:t>802.11 access rules will probably need to be refined for optimal European operation …</a:t>
            </a:r>
          </a:p>
          <a:p>
            <a:pPr lvl="1"/>
            <a:r>
              <a:rPr lang="en-AU" dirty="0"/>
              <a:t>… in both 5 GHz (for 802.11be ) &amp; 6 GHz (for 802.11ax/be ) </a:t>
            </a:r>
          </a:p>
          <a:p>
            <a:pPr lvl="1"/>
            <a:r>
              <a:rPr lang="en-AU" dirty="0"/>
              <a:t>There are open </a:t>
            </a:r>
            <a:r>
              <a:rPr lang="en-AU" dirty="0" err="1"/>
              <a:t>coex</a:t>
            </a:r>
            <a:r>
              <a:rPr lang="en-AU" dirty="0"/>
              <a:t> issues related to 6 GHz spectrum (1200 MHz allocation means fewer </a:t>
            </a:r>
            <a:r>
              <a:rPr lang="en-AU" dirty="0" err="1"/>
              <a:t>coex</a:t>
            </a:r>
            <a:r>
              <a:rPr lang="en-AU" dirty="0"/>
              <a:t> issues), 60 GHz rules, </a:t>
            </a:r>
            <a:r>
              <a:rPr lang="en-AU" sz="2000" dirty="0"/>
              <a:t>IEEE 802.15.4ab &amp; new 3GPP mechanisms</a:t>
            </a:r>
          </a:p>
          <a:p>
            <a:pPr lvl="1"/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Jul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in hybrid mode in Jul 2022</a:t>
            </a:r>
          </a:p>
          <a:p>
            <a:pPr lvl="1"/>
            <a:r>
              <a:rPr lang="en-AU" dirty="0"/>
              <a:t>Review any Wi-Fi/LAA/NR-U coexistence measurements/simulations (again!)</a:t>
            </a:r>
          </a:p>
          <a:p>
            <a:pPr lvl="1"/>
            <a:r>
              <a:rPr lang="en-AU" dirty="0"/>
              <a:t>Discuss possible refinements to 802.11ax/be for 5/6 GHz operation (again!)</a:t>
            </a:r>
          </a:p>
          <a:p>
            <a:pPr lvl="1"/>
            <a:r>
              <a:rPr lang="en-AU" dirty="0"/>
              <a:t>Update on ETSI BRAN ENAP ballots (not much expected)</a:t>
            </a:r>
          </a:p>
          <a:p>
            <a:pPr lvl="1"/>
            <a:r>
              <a:rPr lang="en-AU" dirty="0"/>
              <a:t>Hopefully a briefing on </a:t>
            </a:r>
            <a:r>
              <a:rPr lang="en-AU" sz="2000" dirty="0"/>
              <a:t>IEEE 802.15.4ab </a:t>
            </a:r>
            <a:r>
              <a:rPr lang="en-AU" sz="2000" dirty="0" err="1"/>
              <a:t>coex</a:t>
            </a:r>
            <a:r>
              <a:rPr lang="en-AU" sz="2000" dirty="0"/>
              <a:t> issues (new!)</a:t>
            </a:r>
            <a:endParaRPr lang="en-AU" dirty="0"/>
          </a:p>
          <a:p>
            <a:pPr lvl="1"/>
            <a:r>
              <a:rPr lang="en-AU" dirty="0"/>
              <a:t>Update on 6 GHz spectrum allocation activities globally </a:t>
            </a:r>
          </a:p>
          <a:p>
            <a:pPr lvl="1"/>
            <a:r>
              <a:rPr lang="en-AU" dirty="0"/>
              <a:t>Update on any 60 GHz related </a:t>
            </a:r>
            <a:r>
              <a:rPr lang="en-AU" dirty="0" err="1"/>
              <a:t>coex</a:t>
            </a:r>
            <a:r>
              <a:rPr lang="en-AU" dirty="0"/>
              <a:t> activities</a:t>
            </a:r>
          </a:p>
          <a:p>
            <a:pPr lvl="1"/>
            <a:r>
              <a:rPr lang="en-AU" dirty="0"/>
              <a:t>Update on any 3GPP related </a:t>
            </a:r>
            <a:r>
              <a:rPr lang="en-AU" dirty="0" err="1"/>
              <a:t>coex</a:t>
            </a:r>
            <a:r>
              <a:rPr lang="en-AU" dirty="0"/>
              <a:t> activities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896200" y="5013176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439</TotalTime>
  <Words>347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May 2022 (virtual) closing report</vt:lpstr>
      <vt:lpstr>IEEE 802.11 Coexistence SC achieved its goals as a discussion forum for coexistence issues</vt:lpstr>
      <vt:lpstr>IEEE 802.11 Coexistence SC will continue promoting good coexistence in Jul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69</cp:revision>
  <cp:lastPrinted>1601-01-01T00:00:00Z</cp:lastPrinted>
  <dcterms:created xsi:type="dcterms:W3CDTF">2019-09-19T04:57:16Z</dcterms:created>
  <dcterms:modified xsi:type="dcterms:W3CDTF">2022-05-17T06:06:39Z</dcterms:modified>
</cp:coreProperties>
</file>