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94" d="100"/>
          <a:sy n="94" d="100"/>
        </p:scale>
        <p:origin x="78" y="10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ADD95C58-3179-47EF-A2E2-71BF210C04C8}"/>
    <pc:docChg chg="custSel modSld modMainMaster">
      <pc:chgData name="Jim Lansford" userId="a4fe446c-a46d-4105-b32e-f064615612ff" providerId="ADAL" clId="{ADD95C58-3179-47EF-A2E2-71BF210C04C8}" dt="2022-05-17T05:14:13.293" v="288" actId="20577"/>
      <pc:docMkLst>
        <pc:docMk/>
      </pc:docMkLst>
      <pc:sldChg chg="modSp mod">
        <pc:chgData name="Jim Lansford" userId="a4fe446c-a46d-4105-b32e-f064615612ff" providerId="ADAL" clId="{ADD95C58-3179-47EF-A2E2-71BF210C04C8}" dt="2022-05-17T05:14:13.293" v="288" actId="20577"/>
        <pc:sldMkLst>
          <pc:docMk/>
          <pc:sldMk cId="0" sldId="386"/>
        </pc:sldMkLst>
        <pc:spChg chg="mod">
          <ac:chgData name="Jim Lansford" userId="a4fe446c-a46d-4105-b32e-f064615612ff" providerId="ADAL" clId="{ADD95C58-3179-47EF-A2E2-71BF210C04C8}" dt="2022-05-16T21:56:48.445" v="2" actId="20577"/>
          <ac:spMkLst>
            <pc:docMk/>
            <pc:sldMk cId="0" sldId="386"/>
            <ac:spMk id="15362" creationId="{00000000-0000-0000-0000-000000000000}"/>
          </ac:spMkLst>
        </pc:spChg>
        <pc:spChg chg="mod">
          <ac:chgData name="Jim Lansford" userId="a4fe446c-a46d-4105-b32e-f064615612ff" providerId="ADAL" clId="{ADD95C58-3179-47EF-A2E2-71BF210C04C8}" dt="2022-05-17T05:14:13.293" v="288" actId="20577"/>
          <ac:spMkLst>
            <pc:docMk/>
            <pc:sldMk cId="0" sldId="386"/>
            <ac:spMk id="15365" creationId="{00000000-0000-0000-0000-000000000000}"/>
          </ac:spMkLst>
        </pc:spChg>
      </pc:sldChg>
      <pc:sldMasterChg chg="modSp mod modSldLayout">
        <pc:chgData name="Jim Lansford" userId="a4fe446c-a46d-4105-b32e-f064615612ff" providerId="ADAL" clId="{ADD95C58-3179-47EF-A2E2-71BF210C04C8}" dt="2022-05-16T21:57:32.691" v="16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ADD95C58-3179-47EF-A2E2-71BF210C04C8}" dt="2022-05-16T21:57:19.331" v="8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Jim Lansford" userId="a4fe446c-a46d-4105-b32e-f064615612ff" providerId="ADAL" clId="{ADD95C58-3179-47EF-A2E2-71BF210C04C8}" dt="2022-05-16T21:57:32.691" v="16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Jim Lansford" userId="a4fe446c-a46d-4105-b32e-f064615612ff" providerId="ADAL" clId="{ADD95C58-3179-47EF-A2E2-71BF210C04C8}" dt="2022-05-16T21:57:09.517" v="5" actId="20577"/>
          <pc:sldLayoutMkLst>
            <pc:docMk/>
            <pc:sldMasterMk cId="0" sldId="2147483648"/>
            <pc:sldLayoutMk cId="2422081296" sldId="2147483826"/>
          </pc:sldLayoutMkLst>
          <pc:spChg chg="mod">
            <ac:chgData name="Jim Lansford" userId="a4fe446c-a46d-4105-b32e-f064615612ff" providerId="ADAL" clId="{ADD95C58-3179-47EF-A2E2-71BF210C04C8}" dt="2022-05-16T21:57:09.517" v="5" actId="20577"/>
            <ac:spMkLst>
              <pc:docMk/>
              <pc:sldMasterMk cId="0" sldId="2147483648"/>
              <pc:sldLayoutMk cId="2422081296" sldId="2147483826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May 2022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802.11-22/0793r0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662-02-0wng-agenda-for-wng-sc-2022-may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2022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2022-05-17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324252"/>
              </p:ext>
            </p:extLst>
          </p:nvPr>
        </p:nvGraphicFramePr>
        <p:xfrm>
          <a:off x="2244725" y="2519363"/>
          <a:ext cx="9439275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56359" imgH="2312431" progId="Word.Document.8">
                  <p:embed/>
                </p:oleObj>
              </mc:Choice>
              <mc:Fallback>
                <p:oleObj name="Document" r:id="rId3" imgW="9056359" imgH="2312431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25" y="2519363"/>
                        <a:ext cx="9439275" cy="241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2022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6864" y="1752600"/>
            <a:ext cx="6334472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May 2022 virtual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2022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1424" y="836712"/>
            <a:ext cx="10801200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32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000" dirty="0"/>
              <a:t>Final Agenda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altLang="en-US" sz="1600" dirty="0"/>
              <a:t> </a:t>
            </a:r>
            <a:r>
              <a:rPr lang="en-US" altLang="en-US" sz="1600" dirty="0">
                <a:hlinkClick r:id="rId3"/>
              </a:rPr>
              <a:t>https://mentor.ieee.org/802.11/dcn/22/11-22-0662-02-0wng-agenda-for-wng-sc-2022-may.pptx</a:t>
            </a:r>
            <a:r>
              <a:rPr lang="en-US" altLang="en-US" sz="1600" dirty="0"/>
              <a:t> 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000" dirty="0"/>
              <a:t>Presentations at March 2022 meeting</a:t>
            </a:r>
            <a:endParaRPr lang="en-GB" altLang="en-US" sz="2000" dirty="0"/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600" dirty="0">
                <a:highlight>
                  <a:srgbClr val="00FFFF"/>
                </a:highlight>
              </a:rPr>
              <a:t>“Next Generation after be – follow up”, Laurent </a:t>
            </a:r>
            <a:r>
              <a:rPr lang="en-US" sz="1600" dirty="0" err="1">
                <a:highlight>
                  <a:srgbClr val="00FFFF"/>
                </a:highlight>
              </a:rPr>
              <a:t>Cariou</a:t>
            </a:r>
            <a:r>
              <a:rPr lang="en-US" sz="1600" dirty="0">
                <a:highlight>
                  <a:srgbClr val="00FFFF"/>
                </a:highlight>
              </a:rPr>
              <a:t> (Intel) </a:t>
            </a:r>
            <a:r>
              <a:rPr lang="en-US" sz="1600" b="1" dirty="0">
                <a:highlight>
                  <a:srgbClr val="00FFFF"/>
                </a:highlight>
              </a:rPr>
              <a:t>11/0729r1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600" dirty="0">
                <a:highlight>
                  <a:srgbClr val="00FFFF"/>
                </a:highlight>
              </a:rPr>
              <a:t>“Next generation WLAN beyond 11be”, </a:t>
            </a:r>
            <a:r>
              <a:rPr lang="en-US" sz="1600" dirty="0" err="1">
                <a:highlight>
                  <a:srgbClr val="00FFFF"/>
                </a:highlight>
              </a:rPr>
              <a:t>Jinsoo</a:t>
            </a:r>
            <a:r>
              <a:rPr lang="en-US" sz="1600" dirty="0">
                <a:highlight>
                  <a:srgbClr val="00FFFF"/>
                </a:highlight>
              </a:rPr>
              <a:t> Choi (LG Electronics)  </a:t>
            </a:r>
            <a:r>
              <a:rPr lang="en-US" sz="1600" b="1" dirty="0">
                <a:highlight>
                  <a:srgbClr val="00FFFF"/>
                </a:highlight>
              </a:rPr>
              <a:t>11/0685r0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600" dirty="0">
                <a:highlight>
                  <a:srgbClr val="00FFFF"/>
                </a:highlight>
              </a:rPr>
              <a:t>“Open, </a:t>
            </a:r>
            <a:r>
              <a:rPr lang="en-US" sz="1600" dirty="0" err="1">
                <a:highlight>
                  <a:srgbClr val="00FFFF"/>
                </a:highlight>
              </a:rPr>
              <a:t>Softwarized</a:t>
            </a:r>
            <a:r>
              <a:rPr lang="en-US" sz="1600" dirty="0">
                <a:highlight>
                  <a:srgbClr val="00FFFF"/>
                </a:highlight>
              </a:rPr>
              <a:t>, Data-Driven 802.11 Networks”, Francesco Restuccia (Northeastern University)  </a:t>
            </a:r>
            <a:r>
              <a:rPr lang="en-US" sz="1600" b="1" dirty="0">
                <a:highlight>
                  <a:srgbClr val="00FFFF"/>
                </a:highlight>
              </a:rPr>
              <a:t>11/0460r3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600" dirty="0">
                <a:highlight>
                  <a:srgbClr val="FFFF00"/>
                </a:highlight>
              </a:rPr>
              <a:t>"Next Gen After 11be v2", Vinko Erceg (Broadcom)  </a:t>
            </a:r>
            <a:r>
              <a:rPr lang="en-US" sz="1600" b="1" dirty="0">
                <a:highlight>
                  <a:srgbClr val="FFFF00"/>
                </a:highlight>
              </a:rPr>
              <a:t>11/0734r0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600" dirty="0">
                <a:highlight>
                  <a:srgbClr val="FFFF00"/>
                </a:highlight>
              </a:rPr>
              <a:t>“Beyond be”, Rolf de Vegt (Qualcomm Technologies, Inc.)  </a:t>
            </a:r>
            <a:r>
              <a:rPr lang="en-US" sz="1600" b="1" dirty="0">
                <a:highlight>
                  <a:srgbClr val="FFFF00"/>
                </a:highlight>
              </a:rPr>
              <a:t>11/0708r0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600" dirty="0">
                <a:highlight>
                  <a:srgbClr val="FFFF00"/>
                </a:highlight>
              </a:rPr>
              <a:t>“Next gen WLAN”, E. Lei (Haier)   </a:t>
            </a:r>
            <a:r>
              <a:rPr lang="en-US" sz="1600" b="1" dirty="0">
                <a:highlight>
                  <a:srgbClr val="FFFF00"/>
                </a:highlight>
              </a:rPr>
              <a:t>11/697r0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600" dirty="0">
                <a:highlight>
                  <a:srgbClr val="FFFF00"/>
                </a:highlight>
              </a:rPr>
              <a:t>“Further discussion on next generation WLAN”, Ming Gan (Huawei)  </a:t>
            </a:r>
            <a:r>
              <a:rPr lang="en-US" sz="1600" b="1" dirty="0">
                <a:highlight>
                  <a:srgbClr val="FFFF00"/>
                </a:highlight>
              </a:rPr>
              <a:t>11/0723r1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600" dirty="0">
                <a:highlight>
                  <a:srgbClr val="00FF00"/>
                </a:highlight>
              </a:rPr>
              <a:t>“Next Generation WLAN beyond 11be”, </a:t>
            </a:r>
            <a:r>
              <a:rPr lang="en-US" sz="1600" dirty="0" err="1">
                <a:highlight>
                  <a:srgbClr val="00FF00"/>
                </a:highlight>
              </a:rPr>
              <a:t>Chunyu</a:t>
            </a:r>
            <a:r>
              <a:rPr lang="en-US" sz="1600" dirty="0">
                <a:highlight>
                  <a:srgbClr val="00FF00"/>
                </a:highlight>
              </a:rPr>
              <a:t> Hu (Meta)  </a:t>
            </a:r>
            <a:r>
              <a:rPr lang="en-US" sz="1600" b="1" dirty="0">
                <a:highlight>
                  <a:srgbClr val="00FF00"/>
                </a:highlight>
              </a:rPr>
              <a:t>11/0779r0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600" dirty="0">
                <a:highlight>
                  <a:srgbClr val="00FF00"/>
                </a:highlight>
              </a:rPr>
              <a:t>“Thoughts on Next Gen WLAN”, </a:t>
            </a:r>
            <a:r>
              <a:rPr lang="en-US" sz="1600" dirty="0" err="1">
                <a:highlight>
                  <a:srgbClr val="00FF00"/>
                </a:highlight>
              </a:rPr>
              <a:t>Xiaofei</a:t>
            </a:r>
            <a:r>
              <a:rPr lang="en-US" sz="1600" dirty="0">
                <a:highlight>
                  <a:srgbClr val="00FF00"/>
                </a:highlight>
              </a:rPr>
              <a:t> Wang (Interdigital)  </a:t>
            </a:r>
            <a:r>
              <a:rPr lang="en-US" sz="1600" b="1" dirty="0">
                <a:highlight>
                  <a:srgbClr val="00FF00"/>
                </a:highlight>
              </a:rPr>
              <a:t>11/0694r0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600" dirty="0">
                <a:highlight>
                  <a:srgbClr val="00FF00"/>
                </a:highlight>
              </a:rPr>
              <a:t>“Ambient power enabled IOT for Wi-Fi”, Lei Huang (OPPO) </a:t>
            </a:r>
            <a:r>
              <a:rPr lang="en-US" sz="1600" b="1" dirty="0">
                <a:highlight>
                  <a:srgbClr val="00FF00"/>
                </a:highlight>
              </a:rPr>
              <a:t>11/0645r2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sz="2000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 dirty="0"/>
              <a:t> 11/0736r0</a:t>
            </a:r>
            <a:endParaRPr lang="en-GB" altLang="ko-KR" sz="1800" dirty="0">
              <a:ea typeface="Gulim" pitchFamily="34" charset="-127"/>
            </a:endParaRPr>
          </a:p>
          <a:p>
            <a:pPr>
              <a:spcBef>
                <a:spcPts val="0"/>
              </a:spcBef>
            </a:pPr>
            <a:r>
              <a:rPr lang="en-GB" altLang="ko-KR" sz="2000" dirty="0">
                <a:ea typeface="Gulim" pitchFamily="34" charset="-127"/>
              </a:rPr>
              <a:t>Plans for July 2022</a:t>
            </a:r>
            <a:endParaRPr lang="en-US" altLang="en-US" sz="2000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/>
              <a:t>TBD – call for presentations will be sent out in June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000" dirty="0"/>
              <a:t>No motions in the SG, three straw polls</a:t>
            </a:r>
            <a:endParaRPr lang="en-GB" altLang="en-US" sz="2000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472D3B-FC9C-4309-9801-BB671BF4D56D}"/>
              </a:ext>
            </a:extLst>
          </p:cNvPr>
          <p:cNvSpPr txBox="1"/>
          <p:nvPr/>
        </p:nvSpPr>
        <p:spPr>
          <a:xfrm>
            <a:off x="153974" y="2329082"/>
            <a:ext cx="19395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Tuesday 5/10 AM2</a:t>
            </a:r>
          </a:p>
          <a:p>
            <a:pPr algn="ctr"/>
            <a:r>
              <a:rPr lang="en-US" sz="1600" b="1" dirty="0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(1115-1315 EDT)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676B48-3F8A-4B7C-A652-7FB2A30A95CD}"/>
              </a:ext>
            </a:extLst>
          </p:cNvPr>
          <p:cNvSpPr txBox="1"/>
          <p:nvPr/>
        </p:nvSpPr>
        <p:spPr>
          <a:xfrm>
            <a:off x="157564" y="3136612"/>
            <a:ext cx="1935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Tuesday 5/10 PM3</a:t>
            </a:r>
          </a:p>
          <a:p>
            <a:pPr algn="ctr"/>
            <a:r>
              <a:rPr lang="en-US" sz="16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(1900-2100 EDT)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9D4590-3DE7-4D09-A1D4-1F501BC7D424}"/>
              </a:ext>
            </a:extLst>
          </p:cNvPr>
          <p:cNvSpPr txBox="1"/>
          <p:nvPr/>
        </p:nvSpPr>
        <p:spPr>
          <a:xfrm>
            <a:off x="231240" y="3955870"/>
            <a:ext cx="18950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Monday 5/16 PM3</a:t>
            </a:r>
          </a:p>
          <a:p>
            <a:pPr algn="ctr"/>
            <a:r>
              <a:rPr lang="en-US" sz="16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(1900-2100 EDT)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23833</TotalTime>
  <Words>309</Words>
  <Application>Microsoft Office PowerPoint</Application>
  <PresentationFormat>Widescreen</PresentationFormat>
  <Paragraphs>51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851</cp:revision>
  <cp:lastPrinted>1998-02-10T13:28:06Z</cp:lastPrinted>
  <dcterms:created xsi:type="dcterms:W3CDTF">2004-12-02T14:01:45Z</dcterms:created>
  <dcterms:modified xsi:type="dcterms:W3CDTF">2022-05-17T07:16:26Z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