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0" r:id="rId8"/>
    <p:sldId id="280" r:id="rId9"/>
    <p:sldId id="279" r:id="rId10"/>
    <p:sldId id="2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792-04-0000-ec-report-p802-11-2020-cor1-to-sa-ballot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2022-06-06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730272"/>
              </p:ext>
            </p:extLst>
          </p:nvPr>
        </p:nvGraphicFramePr>
        <p:xfrm>
          <a:off x="990600" y="2413000"/>
          <a:ext cx="10212388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10467360" imgH="2540160" progId="Word.Document.8">
                  <p:embed/>
                </p:oleObj>
              </mc:Choice>
              <mc:Fallback>
                <p:oleObj name="Document" r:id="rId4" imgW="1046736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2388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097067"/>
              </p:ext>
            </p:extLst>
          </p:nvPr>
        </p:nvGraphicFramePr>
        <p:xfrm>
          <a:off x="914402" y="1981200"/>
          <a:ext cx="5583766" cy="4261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0515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035193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  <a:gridCol w="909714">
                  <a:extLst>
                    <a:ext uri="{9D8B030D-6E8A-4147-A177-3AD203B41FA5}">
                      <a16:colId xmlns:a16="http://schemas.microsoft.com/office/drawing/2014/main" val="592471048"/>
                    </a:ext>
                  </a:extLst>
                </a:gridCol>
                <a:gridCol w="878344">
                  <a:extLst>
                    <a:ext uri="{9D8B030D-6E8A-4147-A177-3AD203B41FA5}">
                      <a16:colId xmlns:a16="http://schemas.microsoft.com/office/drawing/2014/main" val="1070975164"/>
                    </a:ext>
                  </a:extLst>
                </a:gridCol>
              </a:tblGrid>
              <a:tr h="374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P802.11-2020 Cor1 Ballot Series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LB262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LB265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(D2.1)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57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171687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98.86%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1.14%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163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8.02%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7.05%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511</a:t>
                      </a:r>
                      <a:endParaRPr lang="en-US" sz="11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60.94%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65.82%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effectLst/>
                        </a:rPr>
                        <a:t> </a:t>
                      </a:r>
                      <a:endParaRPr lang="en-US" sz="9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17376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1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8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15-Mar-22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17-May-22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14-Apr-22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1-Jun-22</a:t>
                      </a:r>
                      <a:endParaRPr lang="en-US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9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262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total of 9 comments received from 5 voters</a:t>
            </a:r>
          </a:p>
          <a:p>
            <a:r>
              <a:rPr lang="en-US" dirty="0"/>
              <a:t>The primary issue identified was an error in the range of reserved values for the Extended RSN Capabilities element</a:t>
            </a:r>
          </a:p>
          <a:p>
            <a:r>
              <a:rPr lang="en-US" dirty="0"/>
              <a:t>Two comments were essentially seeking clarity in how the rows in the table roll up from 802.11-2020 and its amendments</a:t>
            </a:r>
          </a:p>
          <a:p>
            <a:r>
              <a:rPr lang="en-US" dirty="0"/>
              <a:t>All comments have been resolved to the satisfaction of the commenters and changes included in D2.1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6AEF-EC8D-42F2-8A12-F920E6C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265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6F92-8CFE-4CE4-BE77-AA427BD1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comments received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0E62A-FB64-43CA-A10D-1EFC2EF62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EB18C-F925-4100-8566-1A2432383F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F2B7F-6BE7-46B3-A0CB-31945491BE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96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24799" cy="4113213"/>
          </a:xfrm>
        </p:spPr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MEC review did not find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E0E2E-C023-4121-B849-3DD68FD8A93F}"/>
              </a:ext>
            </a:extLst>
          </p:cNvPr>
          <p:cNvSpPr txBox="1"/>
          <p:nvPr/>
        </p:nvSpPr>
        <p:spPr>
          <a:xfrm>
            <a:off x="6498167" y="3505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6542498D-3D98-4F6C-A665-493788E464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200744"/>
              </p:ext>
            </p:extLst>
          </p:nvPr>
        </p:nvGraphicFramePr>
        <p:xfrm>
          <a:off x="8458200" y="2710809"/>
          <a:ext cx="2895600" cy="3720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PDF" r:id="rId3" imgW="0" imgH="360" progId="FoxitReader.Document">
                  <p:embed/>
                </p:oleObj>
              </mc:Choice>
              <mc:Fallback>
                <p:oleObj name="PDF" r:id="rId3" imgW="0" imgH="36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58200" y="2710809"/>
                        <a:ext cx="2895600" cy="3720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0467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7,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1 D2.1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SA Ballot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https://mentor.ieee.org/802.11/dcn/22/11-22-0792-04-0000-ec-report-p802-11-2020-cor1-to-sa-ballot.pptx</a:t>
            </a:r>
            <a:r>
              <a:rPr lang="en-US" dirty="0"/>
              <a:t>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Stacey</a:t>
            </a:r>
          </a:p>
          <a:p>
            <a:pPr lvl="1"/>
            <a:r>
              <a:rPr lang="en-US" dirty="0"/>
              <a:t>Seconded: Rosdahl</a:t>
            </a:r>
          </a:p>
          <a:p>
            <a:pPr lvl="1"/>
            <a:r>
              <a:rPr lang="en-US" dirty="0"/>
              <a:t>WG11 result (to SA Ballot and Report): (Y/N/A) 121-0-26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13652</TotalTime>
  <Words>462</Words>
  <Application>Microsoft Office PowerPoint</Application>
  <PresentationFormat>Widescreen</PresentationFormat>
  <Paragraphs>121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Document</vt:lpstr>
      <vt:lpstr>Foxit PDF Document</vt:lpstr>
      <vt:lpstr>EC report for sending P802.11-2020/Cor1 to SA ballot</vt:lpstr>
      <vt:lpstr>WG ballot series details</vt:lpstr>
      <vt:lpstr>LB 262 comments</vt:lpstr>
      <vt:lpstr>LB 265 comments</vt:lpstr>
      <vt:lpstr>IEEE SA Mandatory Editorial Coordination</vt:lpstr>
      <vt:lpstr>P802.11-2020/Cor1 Timeline</vt:lpstr>
      <vt:lpstr>EC motion: P802.11-2020/Cor 1 D2.1 to SA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220</cp:revision>
  <cp:lastPrinted>1601-01-01T00:00:00Z</cp:lastPrinted>
  <dcterms:created xsi:type="dcterms:W3CDTF">2018-05-02T19:26:26Z</dcterms:created>
  <dcterms:modified xsi:type="dcterms:W3CDTF">2022-06-07T16:22:32Z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