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80" r:id="rId9"/>
    <p:sldId id="279" r:id="rId10"/>
    <p:sldId id="25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2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802.11-22/0792r3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792-03-0000-ec-report-p802-11-2020-cor1-to-sa-ballot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P802.11-2020/Cor1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2022-06-06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30272"/>
              </p:ext>
            </p:extLst>
          </p:nvPr>
        </p:nvGraphicFramePr>
        <p:xfrm>
          <a:off x="990600" y="2413000"/>
          <a:ext cx="10212388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10467360" imgH="2540160" progId="Word.Document.8">
                  <p:embed/>
                </p:oleObj>
              </mc:Choice>
              <mc:Fallback>
                <p:oleObj name="Document" r:id="rId4" imgW="10467360" imgH="25401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2388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ballot series details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39A2C2-3AAC-4AE7-BD28-C40C8595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097067"/>
              </p:ext>
            </p:extLst>
          </p:nvPr>
        </p:nvGraphicFramePr>
        <p:xfrm>
          <a:off x="914402" y="1981200"/>
          <a:ext cx="5583766" cy="4261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0515">
                  <a:extLst>
                    <a:ext uri="{9D8B030D-6E8A-4147-A177-3AD203B41FA5}">
                      <a16:colId xmlns:a16="http://schemas.microsoft.com/office/drawing/2014/main" val="1479574990"/>
                    </a:ext>
                  </a:extLst>
                </a:gridCol>
                <a:gridCol w="1035193">
                  <a:extLst>
                    <a:ext uri="{9D8B030D-6E8A-4147-A177-3AD203B41FA5}">
                      <a16:colId xmlns:a16="http://schemas.microsoft.com/office/drawing/2014/main" val="3284679674"/>
                    </a:ext>
                  </a:extLst>
                </a:gridCol>
                <a:gridCol w="909714">
                  <a:extLst>
                    <a:ext uri="{9D8B030D-6E8A-4147-A177-3AD203B41FA5}">
                      <a16:colId xmlns:a16="http://schemas.microsoft.com/office/drawing/2014/main" val="592471048"/>
                    </a:ext>
                  </a:extLst>
                </a:gridCol>
                <a:gridCol w="878344">
                  <a:extLst>
                    <a:ext uri="{9D8B030D-6E8A-4147-A177-3AD203B41FA5}">
                      <a16:colId xmlns:a16="http://schemas.microsoft.com/office/drawing/2014/main" val="1070975164"/>
                    </a:ext>
                  </a:extLst>
                </a:gridCol>
              </a:tblGrid>
              <a:tr h="374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P802.11-2020 Cor1 Ballot Series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LB262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 (D1.0)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LB265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(D2.1)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extLst>
                  <a:ext uri="{0D108BD9-81ED-4DB2-BD59-A6C34878D82A}">
                    <a16:rowId xmlns:a16="http://schemas.microsoft.com/office/drawing/2014/main" val="2139681810"/>
                  </a:ext>
                </a:extLst>
              </a:tr>
              <a:tr h="179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Approve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844832665"/>
                  </a:ext>
                </a:extLst>
              </a:tr>
              <a:tr h="179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Disapprove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066010799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Abstain - Lack of expertise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301458"/>
                  </a:ext>
                </a:extLst>
              </a:tr>
              <a:tr h="557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Invalid (disapprove w/o comment)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65856555"/>
                  </a:ext>
                </a:extLst>
              </a:tr>
              <a:tr h="282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Invalid abstain - Lack of time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731806888"/>
                  </a:ext>
                </a:extLst>
              </a:tr>
              <a:tr h="282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In valid abstain – Other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76756891"/>
                  </a:ext>
                </a:extLst>
              </a:tr>
              <a:tr h="171687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b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7649994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b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2415632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Approval percentage (&gt;75%)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98.86%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439871802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Disapproval percentage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1.14%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61934885"/>
                  </a:ext>
                </a:extLst>
              </a:tr>
              <a:tr h="163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Abstain percentage (&lt;30%)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8.02%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7.05%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15242664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Pool = Voters - Ex-officio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511</a:t>
                      </a:r>
                      <a:endParaRPr lang="en-US" sz="11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825888516"/>
                  </a:ext>
                </a:extLst>
              </a:tr>
              <a:tr h="1950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Return rate (&gt;50%)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60.94%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65.82%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20929176"/>
                  </a:ext>
                </a:extLst>
              </a:tr>
              <a:tr h="17376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1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90665678"/>
                  </a:ext>
                </a:extLst>
              </a:tr>
              <a:tr h="20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duration (days)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117546245"/>
                  </a:ext>
                </a:extLst>
              </a:tr>
              <a:tr h="218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open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15-Mar-22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17-May-22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030132043"/>
                  </a:ext>
                </a:extLst>
              </a:tr>
              <a:tr h="1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Ballot close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14-Apr-22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1-Jun-22</a:t>
                      </a:r>
                      <a:endParaRPr lang="en-US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9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796558"/>
                  </a:ext>
                </a:extLst>
              </a:tr>
              <a:tr h="195099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25310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EC8-E494-49D6-968E-227A7C33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262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59CF-E2DA-4309-93A4-48881D24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total of 9 comments received from 5 voters</a:t>
            </a:r>
          </a:p>
          <a:p>
            <a:r>
              <a:rPr lang="en-US" dirty="0"/>
              <a:t>The primary issue identified was an error in the range of reserved values for the Extended RSN Capabilities element</a:t>
            </a:r>
          </a:p>
          <a:p>
            <a:r>
              <a:rPr lang="en-US" dirty="0"/>
              <a:t>Two comments were essentially seeking clarity in how the rows in the table roll up from 802.11-2020 and its amendments</a:t>
            </a:r>
          </a:p>
          <a:p>
            <a:r>
              <a:rPr lang="en-US" dirty="0"/>
              <a:t>All comments have been resolved to the satisfaction of the commenters and changes included in D2.1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40E1-271D-44F9-8722-9679FB12A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C09F-D2E8-47BC-96A0-64B380DF3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CC6A5-7FB1-49DA-8D83-D15AC3FCF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7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6AEF-EC8D-42F2-8A12-F920E6C9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265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6F92-8CFE-4CE4-BE77-AA427BD10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comments received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0E62A-FB64-43CA-A10D-1EFC2EF628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EB18C-F925-4100-8566-1A2432383F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F2B7F-6BE7-46B3-A0CB-31945491BE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96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0DF8-7115-4FB0-A289-37EEFB2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Mandatory Editorial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C3B0-0D3A-4B6D-932C-2F5D4EE5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Mandatory draft review (MDR) not needed</a:t>
            </a:r>
          </a:p>
          <a:p>
            <a:pPr>
              <a:buFontTx/>
              <a:buChar char="-"/>
            </a:pPr>
            <a:r>
              <a:rPr lang="en-US" dirty="0"/>
              <a:t>Single page of technical content</a:t>
            </a:r>
          </a:p>
          <a:p>
            <a:pPr>
              <a:buFontTx/>
              <a:buChar char="-"/>
            </a:pPr>
            <a:r>
              <a:rPr lang="en-US" dirty="0"/>
              <a:t>Prepared by WG editor familiar with editorial requirements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/>
              <a:t>Submitted for MEC, awaiting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EFB6D-8DA4-4AB1-863A-1E6216C99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C30C-CC92-4A37-A876-025293972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81149B-560E-4C9E-9D72-3C063A77B6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05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P802.11-2020/Cor1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0467"/>
              </p:ext>
            </p:extLst>
          </p:nvPr>
        </p:nvGraphicFramePr>
        <p:xfrm>
          <a:off x="1271464" y="2060848"/>
          <a:ext cx="9505056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 15,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 14,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Recirc WG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1, 2022 (15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22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7,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motion: P802.11-2020/Cor 1 D2.1 to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P802.11-2020/Cor1/D2.1 to SA Ballot conditional on MEC not finding any issues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https://mentor.ieee.org/802.11/dcn/22/11-22-0792-03-0000-ec-report-p802-11-2020-cor1-to-sa-ballot.pptx</a:t>
            </a:r>
            <a:r>
              <a:rPr lang="en-US" dirty="0"/>
              <a:t> for supporting documentation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Stacey</a:t>
            </a:r>
          </a:p>
          <a:p>
            <a:pPr lvl="1"/>
            <a:r>
              <a:rPr lang="en-US" dirty="0"/>
              <a:t>Seconded: Rosdahl</a:t>
            </a:r>
          </a:p>
          <a:p>
            <a:pPr lvl="1"/>
            <a:r>
              <a:rPr lang="en-US" dirty="0"/>
              <a:t>WG11 result (to SA Ballot and Report): (Y/N/A) 121-0-26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13644</TotalTime>
  <Words>468</Words>
  <Application>Microsoft Office PowerPoint</Application>
  <PresentationFormat>Widescreen</PresentationFormat>
  <Paragraphs>121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EC report for sending P802.11-2020/Cor1 to SA ballot</vt:lpstr>
      <vt:lpstr>WG ballot series details</vt:lpstr>
      <vt:lpstr>LB 262 comments</vt:lpstr>
      <vt:lpstr>LB 265 comments</vt:lpstr>
      <vt:lpstr>IEEE SA Mandatory Editorial Coordination</vt:lpstr>
      <vt:lpstr>P802.11-2020/Cor1 Timeline</vt:lpstr>
      <vt:lpstr>EC motion: P802.11-2020/Cor 1 D2.1 to SA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216</cp:revision>
  <cp:lastPrinted>1601-01-01T00:00:00Z</cp:lastPrinted>
  <dcterms:created xsi:type="dcterms:W3CDTF">2018-05-02T19:26:26Z</dcterms:created>
  <dcterms:modified xsi:type="dcterms:W3CDTF">2022-06-06T17:09:33Z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