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60" r:id="rId8"/>
    <p:sldId id="280" r:id="rId9"/>
    <p:sldId id="279" r:id="rId10"/>
    <p:sldId id="25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2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P802.11-2020/Cor1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2022-05-16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963551"/>
              </p:ext>
            </p:extLst>
          </p:nvPr>
        </p:nvGraphicFramePr>
        <p:xfrm>
          <a:off x="914402" y="1981200"/>
          <a:ext cx="5583766" cy="411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0515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035193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  <a:gridCol w="909714">
                  <a:extLst>
                    <a:ext uri="{9D8B030D-6E8A-4147-A177-3AD203B41FA5}">
                      <a16:colId xmlns:a16="http://schemas.microsoft.com/office/drawing/2014/main" val="592471048"/>
                    </a:ext>
                  </a:extLst>
                </a:gridCol>
                <a:gridCol w="878344">
                  <a:extLst>
                    <a:ext uri="{9D8B030D-6E8A-4147-A177-3AD203B41FA5}">
                      <a16:colId xmlns:a16="http://schemas.microsoft.com/office/drawing/2014/main" val="1070975164"/>
                    </a:ext>
                  </a:extLst>
                </a:gridCol>
              </a:tblGrid>
              <a:tr h="374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P802.11-2020 Cor1 Ballot Series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LB262</a:t>
                      </a:r>
                      <a:b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260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57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171687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98.86%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1.14%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163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8.02%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511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60.94%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17376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8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15-Mar-22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14-Apr-22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05B03-7621-4910-9808-A06278C3B0FE}"/>
              </a:ext>
            </a:extLst>
          </p:cNvPr>
          <p:cNvSpPr txBox="1"/>
          <p:nvPr/>
        </p:nvSpPr>
        <p:spPr>
          <a:xfrm>
            <a:off x="8610601" y="21336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WG recirc ballot results to be inserted</a:t>
            </a:r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262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total of 9 comments received from 5 voters</a:t>
            </a:r>
          </a:p>
          <a:p>
            <a:r>
              <a:rPr lang="en-US" dirty="0"/>
              <a:t>The primary issue identified was an error in the range of reserved values for the Extended RSN Capabilities element</a:t>
            </a:r>
          </a:p>
          <a:p>
            <a:r>
              <a:rPr lang="en-US" dirty="0"/>
              <a:t>Two comments were essentially seeking clarity in how the rows in the table roll up from 802.11-2020 and its amendments</a:t>
            </a:r>
          </a:p>
          <a:p>
            <a:r>
              <a:rPr lang="en-US" dirty="0"/>
              <a:t>All comments have been resolved to the satisfaction of the commenters and changes included in D2.1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6AEF-EC8D-42F2-8A12-F920E6C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D6F92-8CFE-4CE4-BE77-AA427BD10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15 day WG recirculation ballot will be held on the changed draft</a:t>
            </a:r>
          </a:p>
          <a:p>
            <a:r>
              <a:rPr lang="en-US" dirty="0"/>
              <a:t>	opens at or around May 17, 2022</a:t>
            </a:r>
          </a:p>
          <a:p>
            <a:r>
              <a:rPr lang="en-US" dirty="0"/>
              <a:t>	closes at or around June 1, 2022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0E62A-FB64-43CA-A10D-1EFC2EF628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EB18C-F925-4100-8566-1A2432383F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F2B7F-6BE7-46B3-A0CB-31945491BE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53A7F6-EDC5-4966-B72D-4D4D025419FF}"/>
              </a:ext>
            </a:extLst>
          </p:cNvPr>
          <p:cNvSpPr txBox="1"/>
          <p:nvPr/>
        </p:nvSpPr>
        <p:spPr>
          <a:xfrm>
            <a:off x="8915400" y="763586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 be updated with WG recirc ballot details</a:t>
            </a:r>
          </a:p>
        </p:txBody>
      </p:sp>
    </p:spTree>
    <p:extLst>
      <p:ext uri="{BB962C8B-B14F-4D97-AF65-F5344CB8AC3E}">
        <p14:creationId xmlns:p14="http://schemas.microsoft.com/office/powerpoint/2010/main" val="344696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Submitted for MEC; review result expected before SA ballot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P802.11-2020/Cor1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Stacey.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04644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 15,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 14,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Recirc WG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1, 2022 (15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2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7,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P802.11-2020/Cor1/D2.1 to SA Ballot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13474</TotalTime>
  <Words>438</Words>
  <Application>Microsoft Office PowerPoint</Application>
  <PresentationFormat>Widescreen</PresentationFormat>
  <Paragraphs>107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EC report for sending P802.11-2020/Cor1 to SA ballot</vt:lpstr>
      <vt:lpstr>WG ballot series details</vt:lpstr>
      <vt:lpstr>LB 262 comments</vt:lpstr>
      <vt:lpstr>Recirculation ballot status</vt:lpstr>
      <vt:lpstr>IEEE SA Mandatory Editorial Coordination</vt:lpstr>
      <vt:lpstr>P802.11-2020/Cor1 Timeline</vt:lpstr>
      <vt:lpstr>EC 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206</cp:revision>
  <cp:lastPrinted>1601-01-01T00:00:00Z</cp:lastPrinted>
  <dcterms:created xsi:type="dcterms:W3CDTF">2018-05-02T19:26:26Z</dcterms:created>
  <dcterms:modified xsi:type="dcterms:W3CDTF">2022-05-17T04:30:08Z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