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91" d="100"/>
          <a:sy n="91" d="100"/>
        </p:scale>
        <p:origin x="226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802.11-22/0791r0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May 2022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4" imgW="10440870" imgH="2539535" progId="Word.Document.8">
                  <p:embed/>
                </p:oleObj>
              </mc:Choice>
              <mc:Fallback>
                <p:oleObj name="Document" r:id="rId4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May 2022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March 2022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LB263 against Draft 2.0 (111 comments in total)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64 Editorial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47 Technical and General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All comments have been resolved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start 15-day recirculation ballot passed in </a:t>
            </a:r>
            <a:r>
              <a:rPr lang="en-GB" altLang="en-US" dirty="0" err="1"/>
              <a:t>TGbb</a:t>
            </a:r>
            <a:r>
              <a:rPr lang="en-GB" altLang="en-US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Tuncer Baykas has been reaffirmed as </a:t>
            </a:r>
            <a:r>
              <a:rPr lang="en-GB" altLang="en-US" dirty="0" err="1"/>
              <a:t>TGbb</a:t>
            </a:r>
            <a:r>
              <a:rPr lang="en-GB" altLang="en-US" dirty="0"/>
              <a:t> Vice-Chair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11-22/0581r2.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11-22/0725r0.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D3.0 release target is </a:t>
            </a:r>
            <a:br>
              <a:rPr lang="en-GB" altLang="en-US" sz="2400" dirty="0"/>
            </a:br>
            <a:r>
              <a:rPr lang="en-GB" altLang="en-US" sz="2400" b="1" dirty="0"/>
              <a:t>3 Jun.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D3.0 15-day recirc ballot start is </a:t>
            </a:r>
            <a:r>
              <a:rPr lang="en-GB" altLang="en-US" sz="2400" b="1" dirty="0"/>
              <a:t>3 Jun.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Comment resolution against D3.0 for July plenary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5447928" y="1628800"/>
            <a:ext cx="5941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20 Jun. 09:30 EDT (15:30 CET) for 1h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27 Jun. 09:30 EDT (15:30 CET) for 1h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243</Words>
  <Application>Microsoft Office PowerPoint</Application>
  <PresentationFormat>Widescreen</PresentationFormat>
  <Paragraphs>54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May 2022 Closing Report</vt:lpstr>
      <vt:lpstr>Abstract</vt:lpstr>
      <vt:lpstr>TGbb activities at the March 2022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76</cp:revision>
  <cp:lastPrinted>1601-01-01T00:00:00Z</cp:lastPrinted>
  <dcterms:created xsi:type="dcterms:W3CDTF">2019-08-08T09:50:31Z</dcterms:created>
  <dcterms:modified xsi:type="dcterms:W3CDTF">2022-05-16T16:02:18Z</dcterms:modified>
</cp:coreProperties>
</file>