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9" r:id="rId4"/>
    <p:sldId id="257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0790</a:t>
            </a:r>
            <a:r>
              <a:rPr dirty="0"/>
              <a:t>r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6794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May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three times during this interim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current officers were reaffirmed with the task group during the session: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Vice-chairs: Stephen McCann, Jerome Henry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/>
              <a:t> Secretary</a:t>
            </a:r>
            <a:r>
              <a:rPr lang="en-US" dirty="0"/>
              <a:t>: Amelia </a:t>
            </a:r>
            <a:r>
              <a:rPr lang="en-US" dirty="0" err="1"/>
              <a:t>Andersdotter</a:t>
            </a: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1 technical submission on proposed requirements based on the use cases and issues in doc 21/641.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continued to review the accumulated proposed requirements for consensus and motioned those requirements where we found consensus.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 updated Requirements document will be posted as 21/1848r8 updated per discussions.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May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was not updated during this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9amEDT.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May 26,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2,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9,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16, 9am-10amEDT</a:t>
            </a:r>
          </a:p>
          <a:p>
            <a:pPr lvl="1" hangingPunc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 June 23, 9am-10amEDT</a:t>
            </a:r>
          </a:p>
          <a:p>
            <a:pPr lvl="1" hangingPunc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 June 30,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</a:t>
            </a:r>
            <a:r>
              <a:rPr lang="en-US" dirty="0">
                <a:solidFill>
                  <a:schemeClr val="tx1"/>
                </a:solidFill>
              </a:rPr>
              <a:t>February </a:t>
            </a:r>
            <a:r>
              <a:rPr lang="en-US" dirty="0"/>
              <a:t>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325</Words>
  <Application>Microsoft Macintosh PowerPoint</Application>
  <PresentationFormat>Widescreen</PresentationFormat>
  <Paragraphs>56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 – May 2022</vt:lpstr>
      <vt:lpstr>IEEE 802.11 TGbi – May 2022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16</cp:revision>
  <dcterms:modified xsi:type="dcterms:W3CDTF">2022-05-16T14:28:20Z</dcterms:modified>
</cp:coreProperties>
</file>