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57" r:id="rId4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802.11-21/0444r1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5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" name="Body Level One…"/>
          <p:cNvSpPr txBox="1">
            <a:spLocks noGrp="1"/>
          </p:cNvSpPr>
          <p:nvPr>
            <p:ph type="body" idx="1"/>
          </p:nvPr>
        </p:nvSpPr>
        <p:spPr>
          <a:xfrm>
            <a:off x="914400" y="1981200"/>
            <a:ext cx="10361085" cy="411321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/>
            <a:lvl2pPr marL="0" indent="457200"/>
            <a:lvl3pPr marL="0" indent="914400"/>
            <a:lvl4pPr marL="0" indent="1371600"/>
            <a:lvl5pPr marL="0" indent="1828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/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400" y="609600"/>
            <a:ext cx="103632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4" name="Line 8"/>
          <p:cNvSpPr/>
          <p:nvPr/>
        </p:nvSpPr>
        <p:spPr>
          <a:xfrm>
            <a:off x="914400" y="6477000"/>
            <a:ext cx="104648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802.11-2</a:t>
            </a:r>
            <a:r>
              <a:rPr lang="en-US" dirty="0"/>
              <a:t>2</a:t>
            </a:r>
            <a:r>
              <a:rPr dirty="0"/>
              <a:t>/</a:t>
            </a:r>
            <a:r>
              <a:rPr lang="en-US" dirty="0"/>
              <a:t>0790</a:t>
            </a:r>
            <a:r>
              <a:rPr dirty="0"/>
              <a:t>r</a:t>
            </a:r>
            <a:r>
              <a:rPr lang="en-US" dirty="0"/>
              <a:t>0</a:t>
            </a:r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710ED5-ACDF-1F4E-9ADE-CB25E3055BD7}"/>
              </a:ext>
            </a:extLst>
          </p:cNvPr>
          <p:cNvSpPr txBox="1"/>
          <p:nvPr userDrawn="1"/>
        </p:nvSpPr>
        <p:spPr>
          <a:xfrm>
            <a:off x="842417" y="186832"/>
            <a:ext cx="1409999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rPr>
              <a:t>March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2022-05-16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58E41AC-ABC9-0442-ABCD-65D480523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88441"/>
              </p:ext>
            </p:extLst>
          </p:nvPr>
        </p:nvGraphicFramePr>
        <p:xfrm>
          <a:off x="1545546" y="2687320"/>
          <a:ext cx="9274855" cy="171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971">
                  <a:extLst>
                    <a:ext uri="{9D8B030D-6E8A-4147-A177-3AD203B41FA5}">
                      <a16:colId xmlns:a16="http://schemas.microsoft.com/office/drawing/2014/main" val="1606451671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97420575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3297511963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1461058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1740270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05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Carol Ansley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Cox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+1 404 229 1672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carol@ansley.com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771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97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891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79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r>
              <a:rPr lang="en-US" dirty="0"/>
              <a:t> </a:t>
            </a:r>
            <a:r>
              <a:rPr dirty="0"/>
              <a:t>– </a:t>
            </a:r>
            <a:r>
              <a:rPr lang="en-US" dirty="0"/>
              <a:t>May 2022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 fontScale="77500" lnSpcReduction="20000"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 err="1"/>
              <a:t>TGbi</a:t>
            </a:r>
            <a:r>
              <a:rPr lang="en-US" dirty="0"/>
              <a:t> met three during this interim session.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reviewed 1 technical submission on proposed requirements based on the use cases and issues in doc 21/641.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continued to review the accumulated proposed requirements for consensus and motioned those requirements where we found consensus.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An updated Requirements document will be posted as 21/1848r8 updated per discussions.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The timeline was not updated during this session.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Upcoming teleconferences will be on Thursdays at 9amEDT.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May 26, 9am-10amEDT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June 2, 9am-10amEDT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June 9, 9am-10amEDT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 June 16, 9am-10amEDT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1C2679-F38E-134C-A5C2-381F3E4E10AF}"/>
              </a:ext>
            </a:extLst>
          </p:cNvPr>
          <p:cNvSpPr txBox="1"/>
          <p:nvPr/>
        </p:nvSpPr>
        <p:spPr>
          <a:xfrm>
            <a:off x="6209243" y="4677093"/>
            <a:ext cx="3096358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342900" marR="0" indent="-3429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rPr>
              <a:t>June 23, 9am-10amEDT</a:t>
            </a:r>
          </a:p>
          <a:p>
            <a:pPr marL="342900" marR="0" indent="-34290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000" b="1" dirty="0"/>
              <a:t>June 30, 9am-10amEDT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A60627-1ECB-DA47-B9C7-75BD7DBE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85247-17BB-1747-8EE0-02714A250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632857"/>
            <a:ext cx="10361085" cy="446155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TG use case start:					March 2021</a:t>
            </a:r>
          </a:p>
          <a:p>
            <a:r>
              <a:rPr lang="en-US" dirty="0"/>
              <a:t>Use case completion:				</a:t>
            </a:r>
            <a:r>
              <a:rPr lang="en-US" dirty="0">
                <a:solidFill>
                  <a:schemeClr val="tx1"/>
                </a:solidFill>
              </a:rPr>
              <a:t>February </a:t>
            </a:r>
            <a:r>
              <a:rPr lang="en-US" dirty="0"/>
              <a:t>2022</a:t>
            </a:r>
          </a:p>
          <a:p>
            <a:r>
              <a:rPr lang="en-US" dirty="0"/>
              <a:t>Features identified:				July 2022</a:t>
            </a:r>
          </a:p>
          <a:p>
            <a:r>
              <a:rPr lang="en-US" dirty="0"/>
              <a:t>LB initial:   						March 2023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LB re-circ:  						September 2023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Ballot Pool: 						May 2024</a:t>
            </a:r>
          </a:p>
          <a:p>
            <a:r>
              <a:rPr lang="en-US" dirty="0"/>
              <a:t>MDR: 								May 2024</a:t>
            </a:r>
          </a:p>
          <a:p>
            <a:r>
              <a:rPr lang="en-US" dirty="0"/>
              <a:t>SA ballot: 							July 2024</a:t>
            </a:r>
          </a:p>
          <a:p>
            <a:r>
              <a:rPr lang="en-US" dirty="0"/>
              <a:t>SA re-circ: 						January 2025</a:t>
            </a:r>
          </a:p>
          <a:p>
            <a:r>
              <a:rPr lang="en-US" dirty="0"/>
              <a:t>802.11/EC approval: 				July 2025</a:t>
            </a:r>
          </a:p>
          <a:p>
            <a:r>
              <a:rPr lang="en-US" dirty="0" err="1"/>
              <a:t>RevCom</a:t>
            </a:r>
            <a:r>
              <a:rPr lang="en-US" dirty="0"/>
              <a:t>/SASB approval: 			September 2025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06EC8A42-57D6-5845-9B1A-36BC5B804FB2}"/>
              </a:ext>
            </a:extLst>
          </p:cNvPr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163C7D7-679F-3747-83A2-6DB2C0BC5199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b="0" i="0" u="none" strike="noStrike" kern="120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imes New Roman" pitchFamily="16" charset="0"/>
                <a:ea typeface="MS Gothic" charset="-128"/>
                <a:cs typeface="Arial Unicode MS" charset="0"/>
                <a:sym typeface="Times New Roman"/>
              </a:defRPr>
            </a:lvl1pPr>
            <a:lvl2pPr marL="742950" marR="0" indent="-2857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2pPr>
            <a:lvl3pPr marL="1143000" marR="0" indent="-2286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3pPr>
            <a:lvl4pPr marL="1600200" marR="0" indent="-2286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4pPr>
            <a:lvl5pPr marL="2057400" marR="0" indent="-2286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5pPr>
            <a:lvl6pPr marL="2286000" marR="0" indent="2286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6pPr>
            <a:lvl7pPr marL="2743200" marR="0" indent="2743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7pPr>
            <a:lvl8pPr marL="3200400" marR="0" indent="3200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8pPr>
            <a:lvl9pPr marL="3657600" marR="0" indent="3657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Times New Roman" pitchFamily="16" charset="0"/>
                <a:ea typeface="MS Gothic" charset="-128"/>
                <a:cs typeface="+mn-cs"/>
                <a:sym typeface="Times New Roman"/>
              </a:defRPr>
            </a:lvl9pPr>
          </a:lstStyle>
          <a:p>
            <a:fld id="{DE40C9FC-4879-4F20-9ECA-A574A90476B7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266254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284</Words>
  <Application>Microsoft Macintosh PowerPoint</Application>
  <PresentationFormat>Widescreen</PresentationFormat>
  <Paragraphs>49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Office Theme</vt:lpstr>
      <vt:lpstr>TGbi Closing Report</vt:lpstr>
      <vt:lpstr>IEEE 802.11 TGbi – May 2022</vt:lpstr>
      <vt:lpstr>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RCM SG – September 2020</dc:title>
  <cp:lastModifiedBy>Microsoft Office User</cp:lastModifiedBy>
  <cp:revision>14</cp:revision>
  <dcterms:modified xsi:type="dcterms:W3CDTF">2022-05-16T14:20:33Z</dcterms:modified>
</cp:coreProperties>
</file>