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0" r:id="rId2"/>
    <p:sldId id="523" r:id="rId3"/>
    <p:sldId id="288" r:id="rId4"/>
    <p:sldId id="901" r:id="rId5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 autoAdjust="0"/>
    <p:restoredTop sz="94660"/>
  </p:normalViewPr>
  <p:slideViewPr>
    <p:cSldViewPr>
      <p:cViewPr varScale="1">
        <p:scale>
          <a:sx n="92" d="100"/>
          <a:sy n="92" d="100"/>
        </p:scale>
        <p:origin x="101" y="39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5E8348D0-8BE2-4DD3-81CA-CE477364B8E0}"/>
    <pc:docChg chg="modSld modMainMaster">
      <pc:chgData name="Mike Montemurro" userId="40c20c913ca7511e" providerId="LiveId" clId="{5E8348D0-8BE2-4DD3-81CA-CE477364B8E0}" dt="2022-05-17T01:03:19.420" v="27" actId="20577"/>
      <pc:docMkLst>
        <pc:docMk/>
      </pc:docMkLst>
      <pc:sldChg chg="modSp mod">
        <pc:chgData name="Mike Montemurro" userId="40c20c913ca7511e" providerId="LiveId" clId="{5E8348D0-8BE2-4DD3-81CA-CE477364B8E0}" dt="2022-05-17T01:03:19.420" v="27" actId="20577"/>
        <pc:sldMkLst>
          <pc:docMk/>
          <pc:sldMk cId="4266043622" sldId="901"/>
        </pc:sldMkLst>
        <pc:spChg chg="mod">
          <ac:chgData name="Mike Montemurro" userId="40c20c913ca7511e" providerId="LiveId" clId="{5E8348D0-8BE2-4DD3-81CA-CE477364B8E0}" dt="2022-05-17T01:03:19.420" v="27" actId="20577"/>
          <ac:spMkLst>
            <pc:docMk/>
            <pc:sldMk cId="4266043622" sldId="901"/>
            <ac:spMk id="9223" creationId="{00000000-0000-0000-0000-000000000000}"/>
          </ac:spMkLst>
        </pc:spChg>
      </pc:sldChg>
      <pc:sldMasterChg chg="modSp mod">
        <pc:chgData name="Mike Montemurro" userId="40c20c913ca7511e" providerId="LiveId" clId="{5E8348D0-8BE2-4DD3-81CA-CE477364B8E0}" dt="2022-05-17T01:02:20.369" v="3" actId="20577"/>
        <pc:sldMasterMkLst>
          <pc:docMk/>
          <pc:sldMasterMk cId="0" sldId="2147483648"/>
        </pc:sldMasterMkLst>
        <pc:spChg chg="mod">
          <ac:chgData name="Mike Montemurro" userId="40c20c913ca7511e" providerId="LiveId" clId="{5E8348D0-8BE2-4DD3-81CA-CE477364B8E0}" dt="2022-05-17T01:02:20.369" v="3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7097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May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511578" y="6475413"/>
            <a:ext cx="188032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802.11-22/0789r1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</a:rPr>
              <a:t>Michael Montemurro, Huawei</a:t>
            </a:r>
            <a:endParaRPr lang="en-US" dirty="0">
              <a:latin typeface="Times New Roman" charset="0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 err="1"/>
              <a:t>REVme</a:t>
            </a:r>
            <a:r>
              <a:rPr lang="en-US" dirty="0"/>
              <a:t> Closing Report – May 2022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2022-05-16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4877896"/>
              </p:ext>
            </p:extLst>
          </p:nvPr>
        </p:nvGraphicFramePr>
        <p:xfrm>
          <a:off x="2081214" y="2360614"/>
          <a:ext cx="7685087" cy="1069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12577" imgH="1182853" progId="Word.Document.8">
                  <p:embed/>
                </p:oleObj>
              </mc:Choice>
              <mc:Fallback>
                <p:oleObj name="Document" r:id="rId3" imgW="8512577" imgH="1182853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1214" y="2360614"/>
                        <a:ext cx="7685087" cy="10699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05000"/>
            <a:ext cx="10363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Continued with LB 258 comment resolutions</a:t>
            </a:r>
            <a:endParaRPr lang="en-US" sz="2400" dirty="0"/>
          </a:p>
          <a:p>
            <a:pPr>
              <a:lnSpc>
                <a:spcPct val="90000"/>
              </a:lnSpc>
            </a:pPr>
            <a:r>
              <a:rPr lang="en-US" dirty="0"/>
              <a:t>No changes to timeline. Still trying to go to LB recirculation out of July meeting</a:t>
            </a:r>
          </a:p>
          <a:p>
            <a:pPr>
              <a:lnSpc>
                <a:spcPct val="90000"/>
              </a:lnSpc>
            </a:pPr>
            <a:r>
              <a:rPr lang="en-US" dirty="0"/>
              <a:t>Approved </a:t>
            </a:r>
            <a:r>
              <a:rPr lang="en-US" dirty="0" err="1"/>
              <a:t>adhoc</a:t>
            </a:r>
            <a:r>
              <a:rPr lang="en-US" dirty="0"/>
              <a:t> in August 23 – 25, 2022  in San Diego, US or Cambridge, UK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Teleconferences: 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Monday/Friday calls through May/June: </a:t>
            </a:r>
          </a:p>
          <a:p>
            <a:pPr lvl="1">
              <a:lnSpc>
                <a:spcPct val="80000"/>
              </a:lnSpc>
            </a:pPr>
            <a:r>
              <a:rPr lang="en-US" altLang="en-US" b="1" dirty="0"/>
              <a:t>May 27, June 3, 6, 13, 17, 20, 24, 27 </a:t>
            </a:r>
            <a:r>
              <a:rPr lang="en-US" altLang="en-US" b="1"/>
              <a:t>(with motions) </a:t>
            </a:r>
            <a:r>
              <a:rPr lang="en-US" altLang="en-US" b="1" dirty="0"/>
              <a:t>– 10am ET, 2hrs</a:t>
            </a:r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  <a:p>
            <a:pPr>
              <a:lnSpc>
                <a:spcPct val="90000"/>
              </a:lnSpc>
            </a:pPr>
            <a:r>
              <a:rPr lang="en-US" kern="0" dirty="0"/>
              <a:t>Continue comment resolution on initial LB</a:t>
            </a:r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  <a:p>
            <a:pPr marL="0" indent="0">
              <a:lnSpc>
                <a:spcPct val="90000"/>
              </a:lnSpc>
              <a:buNone/>
            </a:pPr>
            <a:r>
              <a:rPr lang="en-US" dirty="0"/>
              <a:t>NOTE: </a:t>
            </a:r>
            <a:r>
              <a:rPr lang="en-US" altLang="en-US" sz="2400" dirty="0"/>
              <a:t>Priority will be on Review/Discuss comments and the current submission queue.</a:t>
            </a:r>
            <a:endParaRPr lang="en-US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July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z="1100">
                <a:latin typeface="Times New Roman" charset="0"/>
              </a:rPr>
              <a:t>Michael Montemurro, Huawei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August </a:t>
            </a:r>
            <a:r>
              <a:rPr lang="en-US" altLang="en-US" dirty="0" err="1"/>
              <a:t>Adhoc</a:t>
            </a:r>
            <a:br>
              <a:rPr lang="en-US" altLang="en-US" dirty="0"/>
            </a:b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981200"/>
            <a:ext cx="10820400" cy="4114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dirty="0"/>
              <a:t>Approve a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ad-hoc meeting on August 23-25, 2022 in US or UK for the purpose of </a:t>
            </a:r>
            <a:r>
              <a:rPr lang="en-US" altLang="en-US" sz="2800" dirty="0" err="1"/>
              <a:t>REVme</a:t>
            </a:r>
            <a:r>
              <a:rPr lang="en-US" altLang="en-US" sz="2800" dirty="0"/>
              <a:t> comment resolution and consideration of document submissions.</a:t>
            </a:r>
          </a:p>
          <a:p>
            <a:pPr marL="0" indent="0">
              <a:buNone/>
            </a:pPr>
            <a:endParaRPr lang="en-US" altLang="en-US" sz="2800" dirty="0"/>
          </a:p>
          <a:p>
            <a:pPr marL="0" indent="0">
              <a:buNone/>
            </a:pPr>
            <a:endParaRPr lang="en-US" altLang="en-US" sz="2800" dirty="0"/>
          </a:p>
          <a:p>
            <a:pPr marL="0" indent="0">
              <a:buNone/>
            </a:pPr>
            <a:endParaRPr lang="en-US" altLang="en-US" sz="2800" dirty="0"/>
          </a:p>
          <a:p>
            <a:pPr marL="0" indent="0">
              <a:buNone/>
            </a:pPr>
            <a:r>
              <a:rPr lang="en-US" altLang="en-US" dirty="0"/>
              <a:t>TG vote result: Unanimous (25 attendees). Passes. [Moved: Jon </a:t>
            </a:r>
            <a:r>
              <a:rPr lang="en-US" altLang="en-US" dirty="0" err="1"/>
              <a:t>Rosdahl</a:t>
            </a:r>
            <a:r>
              <a:rPr lang="en-US" altLang="en-US" dirty="0"/>
              <a:t>, Second: </a:t>
            </a:r>
            <a:r>
              <a:rPr lang="en-US" altLang="en-US"/>
              <a:t>Mark Hamilton]</a:t>
            </a:r>
            <a:endParaRPr lang="en-US" altLang="en-US" dirty="0"/>
          </a:p>
          <a:p>
            <a:pPr marL="0" indent="0">
              <a:buNone/>
            </a:pPr>
            <a:endParaRPr lang="en-US" altLang="en-US" sz="28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04362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5819</TotalTime>
  <Words>263</Words>
  <Application>Microsoft Office PowerPoint</Application>
  <PresentationFormat>Widescreen</PresentationFormat>
  <Paragraphs>52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802-11-Submission</vt:lpstr>
      <vt:lpstr>Document</vt:lpstr>
      <vt:lpstr>REVme Closing Report – May 2022</vt:lpstr>
      <vt:lpstr>Work Completed</vt:lpstr>
      <vt:lpstr>Plans for July</vt:lpstr>
      <vt:lpstr>August Adhoc 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Mike Montemurro</cp:lastModifiedBy>
  <cp:revision>200</cp:revision>
  <cp:lastPrinted>1998-02-10T13:28:06Z</cp:lastPrinted>
  <dcterms:created xsi:type="dcterms:W3CDTF">2007-05-21T21:00:37Z</dcterms:created>
  <dcterms:modified xsi:type="dcterms:W3CDTF">2022-05-17T01:03:24Z</dcterms:modified>
  <cp:category/>
</cp:coreProperties>
</file>