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288" r:id="rId4"/>
    <p:sldId id="901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92" d="100"/>
          <a:sy n="92" d="100"/>
        </p:scale>
        <p:origin x="101" y="39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5E8348D0-8BE2-4DD3-81CA-CE477364B8E0}"/>
    <pc:docChg chg="modSld modMainMaster">
      <pc:chgData name="Mike Montemurro" userId="40c20c913ca7511e" providerId="LiveId" clId="{5E8348D0-8BE2-4DD3-81CA-CE477364B8E0}" dt="2022-05-17T01:03:19.420" v="27" actId="20577"/>
      <pc:docMkLst>
        <pc:docMk/>
      </pc:docMkLst>
      <pc:sldChg chg="modSp mod">
        <pc:chgData name="Mike Montemurro" userId="40c20c913ca7511e" providerId="LiveId" clId="{5E8348D0-8BE2-4DD3-81CA-CE477364B8E0}" dt="2022-05-17T01:03:19.420" v="27" actId="20577"/>
        <pc:sldMkLst>
          <pc:docMk/>
          <pc:sldMk cId="4266043622" sldId="901"/>
        </pc:sldMkLst>
        <pc:spChg chg="mod">
          <ac:chgData name="Mike Montemurro" userId="40c20c913ca7511e" providerId="LiveId" clId="{5E8348D0-8BE2-4DD3-81CA-CE477364B8E0}" dt="2022-05-17T01:03:19.420" v="27" actId="20577"/>
          <ac:spMkLst>
            <pc:docMk/>
            <pc:sldMk cId="4266043622" sldId="901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5E8348D0-8BE2-4DD3-81CA-CE477364B8E0}" dt="2022-05-17T01:02:20.369" v="3" actId="20577"/>
        <pc:sldMasterMkLst>
          <pc:docMk/>
          <pc:sldMasterMk cId="0" sldId="2147483648"/>
        </pc:sldMasterMkLst>
        <pc:spChg chg="mod">
          <ac:chgData name="Mike Montemurro" userId="40c20c913ca7511e" providerId="LiveId" clId="{5E8348D0-8BE2-4DD3-81CA-CE477364B8E0}" dt="2022-05-17T01:02:20.369" v="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May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802.11-22/0789r1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May 2022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2022-05-16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77896"/>
              </p:ext>
            </p:extLst>
          </p:nvPr>
        </p:nvGraphicFramePr>
        <p:xfrm>
          <a:off x="2081214" y="2360614"/>
          <a:ext cx="768508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577" imgH="1182853" progId="Word.Document.8">
                  <p:embed/>
                </p:oleObj>
              </mc:Choice>
              <mc:Fallback>
                <p:oleObj name="Document" r:id="rId3" imgW="8512577" imgH="1182853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4" y="2360614"/>
                        <a:ext cx="7685087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Continued with LB 258 comment resolutions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/>
              <a:t>No changes to timeline. Still trying to go to LB recirculation out of July meeting</a:t>
            </a:r>
          </a:p>
          <a:p>
            <a:pPr>
              <a:lnSpc>
                <a:spcPct val="90000"/>
              </a:lnSpc>
            </a:pPr>
            <a:r>
              <a:rPr lang="en-US" dirty="0"/>
              <a:t>Approved </a:t>
            </a:r>
            <a:r>
              <a:rPr lang="en-US" dirty="0" err="1"/>
              <a:t>adhoc</a:t>
            </a:r>
            <a:r>
              <a:rPr lang="en-US" dirty="0"/>
              <a:t> in August 23 – 25, 2022  in San Diego, US or Cambridge, UK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Monday/Friday calls through May/June: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May 27, June 3, 6, 13, 17, 20, 24, 27 </a:t>
            </a:r>
            <a:r>
              <a:rPr lang="en-US" altLang="en-US" b="1"/>
              <a:t>(with motions) </a:t>
            </a:r>
            <a:r>
              <a:rPr lang="en-US" altLang="en-US" b="1" dirty="0"/>
              <a:t>– 10am ET, 2hrs</a:t>
            </a:r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Continue comment resolution on initial LB</a:t>
            </a:r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NOTE: </a:t>
            </a:r>
            <a:r>
              <a:rPr lang="en-US" altLang="en-US" sz="2400" dirty="0"/>
              <a:t>Priority will be on Review/Discuss comments and the current submission queue.</a:t>
            </a:r>
            <a:endParaRPr lang="en-US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July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August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8204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on August 23-25, 2022 in US or UK for the purpose of </a:t>
            </a:r>
            <a:r>
              <a:rPr lang="en-US" altLang="en-US" sz="2800" dirty="0" err="1"/>
              <a:t>REVme</a:t>
            </a:r>
            <a:r>
              <a:rPr lang="en-US" altLang="en-US" sz="2800" dirty="0"/>
              <a:t> comment resolution and consideration of document submissions.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dirty="0"/>
              <a:t>TG vote result: Unanimous (25 attendees). Passes. [Moved: Jon </a:t>
            </a:r>
            <a:r>
              <a:rPr lang="en-US" altLang="en-US" dirty="0" err="1"/>
              <a:t>Rosdahl</a:t>
            </a:r>
            <a:r>
              <a:rPr lang="en-US" altLang="en-US" dirty="0"/>
              <a:t>, Second: </a:t>
            </a:r>
            <a:r>
              <a:rPr lang="en-US" altLang="en-US"/>
              <a:t>Mark Hamilton]</a:t>
            </a:r>
            <a:endParaRPr lang="en-US" altLang="en-US" dirty="0"/>
          </a:p>
          <a:p>
            <a:pPr marL="0" indent="0">
              <a:buNone/>
            </a:pPr>
            <a:endParaRPr lang="en-US" altLang="en-US" sz="2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5819</TotalTime>
  <Words>263</Words>
  <Application>Microsoft Office PowerPoint</Application>
  <PresentationFormat>Widescreen</PresentationFormat>
  <Paragraphs>52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802-11-Submission</vt:lpstr>
      <vt:lpstr>Document</vt:lpstr>
      <vt:lpstr>REVme Closing Report – May 2022</vt:lpstr>
      <vt:lpstr>Work Completed</vt:lpstr>
      <vt:lpstr>Plans for July</vt:lpstr>
      <vt:lpstr>August Adhoc 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200</cp:revision>
  <cp:lastPrinted>1998-02-10T13:28:06Z</cp:lastPrinted>
  <dcterms:created xsi:type="dcterms:W3CDTF">2007-05-21T21:00:37Z</dcterms:created>
  <dcterms:modified xsi:type="dcterms:W3CDTF">2022-05-17T01:03:24Z</dcterms:modified>
  <cp:category/>
</cp:coreProperties>
</file>