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288" r:id="rId4"/>
    <p:sldId id="901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CD99EB-D207-46ED-8B17-11BB6D738117}" v="5" dt="2022-05-16T23:42:28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92" d="100"/>
          <a:sy n="92" d="100"/>
        </p:scale>
        <p:origin x="101" y="39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6DCD99EB-D207-46ED-8B17-11BB6D738117}"/>
    <pc:docChg chg="undo custSel addSld delSld modSld modMainMaster">
      <pc:chgData name="Mike Montemurro" userId="40c20c913ca7511e" providerId="LiveId" clId="{6DCD99EB-D207-46ED-8B17-11BB6D738117}" dt="2022-05-16T23:44:21.157" v="624" actId="20577"/>
      <pc:docMkLst>
        <pc:docMk/>
      </pc:docMkLst>
      <pc:sldChg chg="modSp mod">
        <pc:chgData name="Mike Montemurro" userId="40c20c913ca7511e" providerId="LiveId" clId="{6DCD99EB-D207-46ED-8B17-11BB6D738117}" dt="2022-05-16T23:44:21.157" v="624" actId="20577"/>
        <pc:sldMkLst>
          <pc:docMk/>
          <pc:sldMk cId="0" sldId="288"/>
        </pc:sldMkLst>
        <pc:spChg chg="mod">
          <ac:chgData name="Mike Montemurro" userId="40c20c913ca7511e" providerId="LiveId" clId="{6DCD99EB-D207-46ED-8B17-11BB6D738117}" dt="2022-05-16T14:06:44.193" v="214" actId="20577"/>
          <ac:spMkLst>
            <pc:docMk/>
            <pc:sldMk cId="0" sldId="288"/>
            <ac:spMk id="2" creationId="{92B43621-837E-8D47-9CDC-89DF0A853A44}"/>
          </ac:spMkLst>
        </pc:spChg>
        <pc:spChg chg="mod">
          <ac:chgData name="Mike Montemurro" userId="40c20c913ca7511e" providerId="LiveId" clId="{6DCD99EB-D207-46ED-8B17-11BB6D738117}" dt="2022-05-16T23:44:21.157" v="624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Mike Montemurro" userId="40c20c913ca7511e" providerId="LiveId" clId="{6DCD99EB-D207-46ED-8B17-11BB6D738117}" dt="2022-05-16T14:06:38.113" v="211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Mike Montemurro" userId="40c20c913ca7511e" providerId="LiveId" clId="{6DCD99EB-D207-46ED-8B17-11BB6D738117}" dt="2022-05-16T14:03:27.028" v="8" actId="20577"/>
        <pc:sldMkLst>
          <pc:docMk/>
          <pc:sldMk cId="0" sldId="290"/>
        </pc:sldMkLst>
        <pc:spChg chg="mod">
          <ac:chgData name="Mike Montemurro" userId="40c20c913ca7511e" providerId="LiveId" clId="{6DCD99EB-D207-46ED-8B17-11BB6D738117}" dt="2022-05-16T14:03:27.028" v="8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6DCD99EB-D207-46ED-8B17-11BB6D738117}" dt="2022-05-16T14:03:23.803" v="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6DCD99EB-D207-46ED-8B17-11BB6D738117}" dt="2022-05-16T22:31:16.756" v="475" actId="20577"/>
        <pc:sldMkLst>
          <pc:docMk/>
          <pc:sldMk cId="2868633806" sldId="523"/>
        </pc:sldMkLst>
        <pc:spChg chg="mod">
          <ac:chgData name="Mike Montemurro" userId="40c20c913ca7511e" providerId="LiveId" clId="{6DCD99EB-D207-46ED-8B17-11BB6D738117}" dt="2022-05-16T22:31:16.756" v="475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add del mod">
        <pc:chgData name="Mike Montemurro" userId="40c20c913ca7511e" providerId="LiveId" clId="{6DCD99EB-D207-46ED-8B17-11BB6D738117}" dt="2022-05-16T14:11:13.045" v="329" actId="47"/>
        <pc:sldMkLst>
          <pc:docMk/>
          <pc:sldMk cId="4266069966" sldId="524"/>
        </pc:sldMkLst>
        <pc:spChg chg="mod">
          <ac:chgData name="Mike Montemurro" userId="40c20c913ca7511e" providerId="LiveId" clId="{6DCD99EB-D207-46ED-8B17-11BB6D738117}" dt="2022-05-16T14:09:51.880" v="328" actId="20577"/>
          <ac:spMkLst>
            <pc:docMk/>
            <pc:sldMk cId="4266069966" sldId="524"/>
            <ac:spMk id="3" creationId="{E182BDCE-6931-44C7-AEF0-D13372BF000F}"/>
          </ac:spMkLst>
        </pc:spChg>
      </pc:sldChg>
      <pc:sldChg chg="modSp mod">
        <pc:chgData name="Mike Montemurro" userId="40c20c913ca7511e" providerId="LiveId" clId="{6DCD99EB-D207-46ED-8B17-11BB6D738117}" dt="2022-05-16T23:34:09.757" v="501" actId="20577"/>
        <pc:sldMkLst>
          <pc:docMk/>
          <pc:sldMk cId="4266043622" sldId="901"/>
        </pc:sldMkLst>
        <pc:spChg chg="mod">
          <ac:chgData name="Mike Montemurro" userId="40c20c913ca7511e" providerId="LiveId" clId="{6DCD99EB-D207-46ED-8B17-11BB6D738117}" dt="2022-05-16T16:12:54.832" v="424" actId="20577"/>
          <ac:spMkLst>
            <pc:docMk/>
            <pc:sldMk cId="4266043622" sldId="901"/>
            <ac:spMk id="9222" creationId="{00000000-0000-0000-0000-000000000000}"/>
          </ac:spMkLst>
        </pc:spChg>
        <pc:spChg chg="mod">
          <ac:chgData name="Mike Montemurro" userId="40c20c913ca7511e" providerId="LiveId" clId="{6DCD99EB-D207-46ED-8B17-11BB6D738117}" dt="2022-05-16T23:34:09.757" v="501" actId="20577"/>
          <ac:spMkLst>
            <pc:docMk/>
            <pc:sldMk cId="4266043622" sldId="901"/>
            <ac:spMk id="9223" creationId="{00000000-0000-0000-0000-000000000000}"/>
          </ac:spMkLst>
        </pc:spChg>
      </pc:sldChg>
      <pc:sldChg chg="modSp add del mod">
        <pc:chgData name="Mike Montemurro" userId="40c20c913ca7511e" providerId="LiveId" clId="{6DCD99EB-D207-46ED-8B17-11BB6D738117}" dt="2022-05-16T23:34:48.575" v="502" actId="47"/>
        <pc:sldMkLst>
          <pc:docMk/>
          <pc:sldMk cId="3436491665" sldId="902"/>
        </pc:sldMkLst>
        <pc:spChg chg="mod">
          <ac:chgData name="Mike Montemurro" userId="40c20c913ca7511e" providerId="LiveId" clId="{6DCD99EB-D207-46ED-8B17-11BB6D738117}" dt="2022-05-16T14:20:05.425" v="397" actId="20577"/>
          <ac:spMkLst>
            <pc:docMk/>
            <pc:sldMk cId="3436491665" sldId="902"/>
            <ac:spMk id="4" creationId="{69CC6D9C-231E-4010-9950-661F4D83FA2C}"/>
          </ac:spMkLst>
        </pc:spChg>
        <pc:spChg chg="mod">
          <ac:chgData name="Mike Montemurro" userId="40c20c913ca7511e" providerId="LiveId" clId="{6DCD99EB-D207-46ED-8B17-11BB6D738117}" dt="2022-05-16T14:19:33.088" v="389" actId="20577"/>
          <ac:spMkLst>
            <pc:docMk/>
            <pc:sldMk cId="3436491665" sldId="902"/>
            <ac:spMk id="5125" creationId="{00000000-0000-0000-0000-000000000000}"/>
          </ac:spMkLst>
        </pc:spChg>
      </pc:sldChg>
      <pc:sldMasterChg chg="modSp mod modSldLayout">
        <pc:chgData name="Mike Montemurro" userId="40c20c913ca7511e" providerId="LiveId" clId="{6DCD99EB-D207-46ED-8B17-11BB6D738117}" dt="2022-05-16T14:07:31.324" v="226" actId="20577"/>
        <pc:sldMasterMkLst>
          <pc:docMk/>
          <pc:sldMasterMk cId="0" sldId="2147483648"/>
        </pc:sldMasterMkLst>
        <pc:spChg chg="mod">
          <ac:chgData name="Mike Montemurro" userId="40c20c913ca7511e" providerId="LiveId" clId="{6DCD99EB-D207-46ED-8B17-11BB6D738117}" dt="2022-05-16T14:04:17.371" v="20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6DCD99EB-D207-46ED-8B17-11BB6D738117}" dt="2022-05-16T14:04:43.714" v="26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Mike Montemurro" userId="40c20c913ca7511e" providerId="LiveId" clId="{6DCD99EB-D207-46ED-8B17-11BB6D738117}" dt="2022-05-16T14:07:18.112" v="220" actId="20577"/>
          <pc:sldLayoutMkLst>
            <pc:docMk/>
            <pc:sldMasterMk cId="0" sldId="2147483648"/>
            <pc:sldLayoutMk cId="0" sldId="2147484206"/>
          </pc:sldLayoutMkLst>
          <pc:spChg chg="mod">
            <ac:chgData name="Mike Montemurro" userId="40c20c913ca7511e" providerId="LiveId" clId="{6DCD99EB-D207-46ED-8B17-11BB6D738117}" dt="2022-05-16T14:07:18.112" v="220" actId="20577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6DCD99EB-D207-46ED-8B17-11BB6D738117}" dt="2022-05-16T14:07:24.475" v="223" actId="20577"/>
          <pc:sldLayoutMkLst>
            <pc:docMk/>
            <pc:sldMasterMk cId="0" sldId="2147483648"/>
            <pc:sldLayoutMk cId="0" sldId="2147484207"/>
          </pc:sldLayoutMkLst>
          <pc:spChg chg="mod">
            <ac:chgData name="Mike Montemurro" userId="40c20c913ca7511e" providerId="LiveId" clId="{6DCD99EB-D207-46ED-8B17-11BB6D738117}" dt="2022-05-16T14:07:24.475" v="223" actId="20577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6DCD99EB-D207-46ED-8B17-11BB6D738117}" dt="2022-05-16T14:07:31.324" v="226" actId="20577"/>
          <pc:sldLayoutMkLst>
            <pc:docMk/>
            <pc:sldMasterMk cId="0" sldId="2147483648"/>
            <pc:sldLayoutMk cId="0" sldId="2147484208"/>
          </pc:sldLayoutMkLst>
          <pc:spChg chg="mod">
            <ac:chgData name="Mike Montemurro" userId="40c20c913ca7511e" providerId="LiveId" clId="{6DCD99EB-D207-46ED-8B17-11BB6D738117}" dt="2022-05-16T14:07:31.324" v="226" actId="20577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 mod">
          <pc:chgData name="Mike Montemurro" userId="40c20c913ca7511e" providerId="LiveId" clId="{6DCD99EB-D207-46ED-8B17-11BB6D738117}" dt="2022-05-16T14:04:06.627" v="17" actId="20577"/>
          <pc:sldLayoutMkLst>
            <pc:docMk/>
            <pc:sldMasterMk cId="0" sldId="2147483648"/>
            <pc:sldLayoutMk cId="0" sldId="2147484216"/>
          </pc:sldLayoutMkLst>
          <pc:spChg chg="mod">
            <ac:chgData name="Mike Montemurro" userId="40c20c913ca7511e" providerId="LiveId" clId="{6DCD99EB-D207-46ED-8B17-11BB6D738117}" dt="2022-05-16T14:04:06.627" v="17" actId="20577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6DCD99EB-D207-46ED-8B17-11BB6D738117}" dt="2022-05-16T14:07:10.816" v="217" actId="20577"/>
          <pc:sldLayoutMkLst>
            <pc:docMk/>
            <pc:sldMasterMk cId="0" sldId="2147483648"/>
            <pc:sldLayoutMk cId="0" sldId="2147484217"/>
          </pc:sldLayoutMkLst>
          <pc:spChg chg="mod">
            <ac:chgData name="Mike Montemurro" userId="40c20c913ca7511e" providerId="LiveId" clId="{6DCD99EB-D207-46ED-8B17-11BB6D738117}" dt="2022-05-16T14:07:10.816" v="217" actId="20577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May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802.11-22/0789r0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May 2022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2081214" y="2360614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4" y="2360614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Continued with LB 258 comment resolutions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/>
              <a:t>No changes to timeline. Still trying to go to LB recirculation out of July meeting</a:t>
            </a:r>
          </a:p>
          <a:p>
            <a:pPr>
              <a:lnSpc>
                <a:spcPct val="90000"/>
              </a:lnSpc>
            </a:pPr>
            <a:r>
              <a:rPr lang="en-US" dirty="0"/>
              <a:t>Approved </a:t>
            </a:r>
            <a:r>
              <a:rPr lang="en-US" dirty="0" err="1"/>
              <a:t>adhoc</a:t>
            </a:r>
            <a:r>
              <a:rPr lang="en-US" dirty="0"/>
              <a:t> in August 23 – 25, 2022  in San Diego, US or Cambridge, UK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Monday/Friday calls through May/June: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May 27, June 3, 6, 13, 17, 20, 24, 27 </a:t>
            </a:r>
            <a:r>
              <a:rPr lang="en-US" altLang="en-US" b="1"/>
              <a:t>(with motions) </a:t>
            </a:r>
            <a:r>
              <a:rPr lang="en-US" altLang="en-US" b="1" dirty="0"/>
              <a:t>– 10am ET, 2hrs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comment resolution on initial LB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NOTE: </a:t>
            </a:r>
            <a:r>
              <a:rPr lang="en-US" altLang="en-US" sz="2400" dirty="0"/>
              <a:t>Priority will be on Review/Discuss comments and the current submission queue.</a:t>
            </a:r>
            <a:endParaRPr lang="en-US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August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820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August 23-25, 2022 in US or UK for the purpose of </a:t>
            </a:r>
            <a:r>
              <a:rPr lang="en-US" altLang="en-US" sz="2800" dirty="0" err="1"/>
              <a:t>REVme</a:t>
            </a:r>
            <a:r>
              <a:rPr lang="en-US" altLang="en-US" sz="2800" dirty="0"/>
              <a:t> comment resolution and consideration of document submissions.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dirty="0"/>
              <a:t>TG vote result: Unanimous (25 attendees). Passes. [Moved: Stephen McCann, Second: Joseph Levy]</a:t>
            </a:r>
          </a:p>
          <a:p>
            <a:pPr marL="0" indent="0">
              <a:buNone/>
            </a:pPr>
            <a:endParaRPr lang="en-US" altLang="en-US" sz="2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5749</TotalTime>
  <Words>263</Words>
  <Application>Microsoft Office PowerPoint</Application>
  <PresentationFormat>Widescreen</PresentationFormat>
  <Paragraphs>52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REVme Closing Report – May 2022</vt:lpstr>
      <vt:lpstr>Work Completed</vt:lpstr>
      <vt:lpstr>Plans for July</vt:lpstr>
      <vt:lpstr>August Adhoc 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199</cp:revision>
  <cp:lastPrinted>1998-02-10T13:28:06Z</cp:lastPrinted>
  <dcterms:created xsi:type="dcterms:W3CDTF">2007-05-21T21:00:37Z</dcterms:created>
  <dcterms:modified xsi:type="dcterms:W3CDTF">2022-05-16T23:44:27Z</dcterms:modified>
  <cp:category/>
</cp:coreProperties>
</file>