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90" r:id="rId2"/>
    <p:sldId id="523" r:id="rId3"/>
    <p:sldId id="288" r:id="rId4"/>
    <p:sldId id="901" r:id="rId5"/>
  </p:sldIdLst>
  <p:sldSz cx="12192000" cy="6858000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914400" rtl="0" eaLnBrk="1" latinLnBrk="0" hangingPunct="1"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914400" rtl="0" eaLnBrk="1" latinLnBrk="0" hangingPunct="1"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914400" rtl="0" eaLnBrk="1" latinLnBrk="0" hangingPunct="1"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FF"/>
    <a:srgbClr val="FFFF00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DCD99EB-D207-46ED-8B17-11BB6D738117}" v="5" dt="2022-05-16T23:42:28.09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42" autoAdjust="0"/>
    <p:restoredTop sz="94660"/>
  </p:normalViewPr>
  <p:slideViewPr>
    <p:cSldViewPr>
      <p:cViewPr varScale="1">
        <p:scale>
          <a:sx n="92" d="100"/>
          <a:sy n="92" d="100"/>
        </p:scale>
        <p:origin x="101" y="394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ke Montemurro" userId="40c20c913ca7511e" providerId="LiveId" clId="{6DCD99EB-D207-46ED-8B17-11BB6D738117}"/>
    <pc:docChg chg="undo custSel addSld delSld modSld modMainMaster">
      <pc:chgData name="Mike Montemurro" userId="40c20c913ca7511e" providerId="LiveId" clId="{6DCD99EB-D207-46ED-8B17-11BB6D738117}" dt="2022-05-16T23:44:21.157" v="624" actId="20577"/>
      <pc:docMkLst>
        <pc:docMk/>
      </pc:docMkLst>
      <pc:sldChg chg="modSp mod">
        <pc:chgData name="Mike Montemurro" userId="40c20c913ca7511e" providerId="LiveId" clId="{6DCD99EB-D207-46ED-8B17-11BB6D738117}" dt="2022-05-16T23:44:21.157" v="624" actId="20577"/>
        <pc:sldMkLst>
          <pc:docMk/>
          <pc:sldMk cId="0" sldId="288"/>
        </pc:sldMkLst>
        <pc:spChg chg="mod">
          <ac:chgData name="Mike Montemurro" userId="40c20c913ca7511e" providerId="LiveId" clId="{6DCD99EB-D207-46ED-8B17-11BB6D738117}" dt="2022-05-16T14:06:44.193" v="214" actId="20577"/>
          <ac:spMkLst>
            <pc:docMk/>
            <pc:sldMk cId="0" sldId="288"/>
            <ac:spMk id="2" creationId="{92B43621-837E-8D47-9CDC-89DF0A853A44}"/>
          </ac:spMkLst>
        </pc:spChg>
        <pc:spChg chg="mod">
          <ac:chgData name="Mike Montemurro" userId="40c20c913ca7511e" providerId="LiveId" clId="{6DCD99EB-D207-46ED-8B17-11BB6D738117}" dt="2022-05-16T23:44:21.157" v="624" actId="20577"/>
          <ac:spMkLst>
            <pc:docMk/>
            <pc:sldMk cId="0" sldId="288"/>
            <ac:spMk id="4" creationId="{69CC6D9C-231E-4010-9950-661F4D83FA2C}"/>
          </ac:spMkLst>
        </pc:spChg>
        <pc:spChg chg="mod">
          <ac:chgData name="Mike Montemurro" userId="40c20c913ca7511e" providerId="LiveId" clId="{6DCD99EB-D207-46ED-8B17-11BB6D738117}" dt="2022-05-16T14:06:38.113" v="211" actId="20577"/>
          <ac:spMkLst>
            <pc:docMk/>
            <pc:sldMk cId="0" sldId="288"/>
            <ac:spMk id="5125" creationId="{00000000-0000-0000-0000-000000000000}"/>
          </ac:spMkLst>
        </pc:spChg>
      </pc:sldChg>
      <pc:sldChg chg="modSp mod">
        <pc:chgData name="Mike Montemurro" userId="40c20c913ca7511e" providerId="LiveId" clId="{6DCD99EB-D207-46ED-8B17-11BB6D738117}" dt="2022-05-16T14:03:27.028" v="8" actId="20577"/>
        <pc:sldMkLst>
          <pc:docMk/>
          <pc:sldMk cId="0" sldId="290"/>
        </pc:sldMkLst>
        <pc:spChg chg="mod">
          <ac:chgData name="Mike Montemurro" userId="40c20c913ca7511e" providerId="LiveId" clId="{6DCD99EB-D207-46ED-8B17-11BB6D738117}" dt="2022-05-16T14:03:27.028" v="8" actId="20577"/>
          <ac:spMkLst>
            <pc:docMk/>
            <pc:sldMk cId="0" sldId="290"/>
            <ac:spMk id="1030" creationId="{00000000-0000-0000-0000-000000000000}"/>
          </ac:spMkLst>
        </pc:spChg>
        <pc:spChg chg="mod">
          <ac:chgData name="Mike Montemurro" userId="40c20c913ca7511e" providerId="LiveId" clId="{6DCD99EB-D207-46ED-8B17-11BB6D738117}" dt="2022-05-16T14:03:23.803" v="5" actId="20577"/>
          <ac:spMkLst>
            <pc:docMk/>
            <pc:sldMk cId="0" sldId="290"/>
            <ac:spMk id="1031" creationId="{00000000-0000-0000-0000-000000000000}"/>
          </ac:spMkLst>
        </pc:spChg>
      </pc:sldChg>
      <pc:sldChg chg="modSp mod">
        <pc:chgData name="Mike Montemurro" userId="40c20c913ca7511e" providerId="LiveId" clId="{6DCD99EB-D207-46ED-8B17-11BB6D738117}" dt="2022-05-16T22:31:16.756" v="475" actId="20577"/>
        <pc:sldMkLst>
          <pc:docMk/>
          <pc:sldMk cId="2868633806" sldId="523"/>
        </pc:sldMkLst>
        <pc:spChg chg="mod">
          <ac:chgData name="Mike Montemurro" userId="40c20c913ca7511e" providerId="LiveId" clId="{6DCD99EB-D207-46ED-8B17-11BB6D738117}" dt="2022-05-16T22:31:16.756" v="475" actId="20577"/>
          <ac:spMkLst>
            <pc:docMk/>
            <pc:sldMk cId="2868633806" sldId="523"/>
            <ac:spMk id="5126" creationId="{00000000-0000-0000-0000-000000000000}"/>
          </ac:spMkLst>
        </pc:spChg>
      </pc:sldChg>
      <pc:sldChg chg="modSp add del mod">
        <pc:chgData name="Mike Montemurro" userId="40c20c913ca7511e" providerId="LiveId" clId="{6DCD99EB-D207-46ED-8B17-11BB6D738117}" dt="2022-05-16T14:11:13.045" v="329" actId="47"/>
        <pc:sldMkLst>
          <pc:docMk/>
          <pc:sldMk cId="4266069966" sldId="524"/>
        </pc:sldMkLst>
        <pc:spChg chg="mod">
          <ac:chgData name="Mike Montemurro" userId="40c20c913ca7511e" providerId="LiveId" clId="{6DCD99EB-D207-46ED-8B17-11BB6D738117}" dt="2022-05-16T14:09:51.880" v="328" actId="20577"/>
          <ac:spMkLst>
            <pc:docMk/>
            <pc:sldMk cId="4266069966" sldId="524"/>
            <ac:spMk id="3" creationId="{E182BDCE-6931-44C7-AEF0-D13372BF000F}"/>
          </ac:spMkLst>
        </pc:spChg>
      </pc:sldChg>
      <pc:sldChg chg="modSp mod">
        <pc:chgData name="Mike Montemurro" userId="40c20c913ca7511e" providerId="LiveId" clId="{6DCD99EB-D207-46ED-8B17-11BB6D738117}" dt="2022-05-16T23:34:09.757" v="501" actId="20577"/>
        <pc:sldMkLst>
          <pc:docMk/>
          <pc:sldMk cId="4266043622" sldId="901"/>
        </pc:sldMkLst>
        <pc:spChg chg="mod">
          <ac:chgData name="Mike Montemurro" userId="40c20c913ca7511e" providerId="LiveId" clId="{6DCD99EB-D207-46ED-8B17-11BB6D738117}" dt="2022-05-16T16:12:54.832" v="424" actId="20577"/>
          <ac:spMkLst>
            <pc:docMk/>
            <pc:sldMk cId="4266043622" sldId="901"/>
            <ac:spMk id="9222" creationId="{00000000-0000-0000-0000-000000000000}"/>
          </ac:spMkLst>
        </pc:spChg>
        <pc:spChg chg="mod">
          <ac:chgData name="Mike Montemurro" userId="40c20c913ca7511e" providerId="LiveId" clId="{6DCD99EB-D207-46ED-8B17-11BB6D738117}" dt="2022-05-16T23:34:09.757" v="501" actId="20577"/>
          <ac:spMkLst>
            <pc:docMk/>
            <pc:sldMk cId="4266043622" sldId="901"/>
            <ac:spMk id="9223" creationId="{00000000-0000-0000-0000-000000000000}"/>
          </ac:spMkLst>
        </pc:spChg>
      </pc:sldChg>
      <pc:sldChg chg="modSp add del mod">
        <pc:chgData name="Mike Montemurro" userId="40c20c913ca7511e" providerId="LiveId" clId="{6DCD99EB-D207-46ED-8B17-11BB6D738117}" dt="2022-05-16T23:34:48.575" v="502" actId="47"/>
        <pc:sldMkLst>
          <pc:docMk/>
          <pc:sldMk cId="3436491665" sldId="902"/>
        </pc:sldMkLst>
        <pc:spChg chg="mod">
          <ac:chgData name="Mike Montemurro" userId="40c20c913ca7511e" providerId="LiveId" clId="{6DCD99EB-D207-46ED-8B17-11BB6D738117}" dt="2022-05-16T14:20:05.425" v="397" actId="20577"/>
          <ac:spMkLst>
            <pc:docMk/>
            <pc:sldMk cId="3436491665" sldId="902"/>
            <ac:spMk id="4" creationId="{69CC6D9C-231E-4010-9950-661F4D83FA2C}"/>
          </ac:spMkLst>
        </pc:spChg>
        <pc:spChg chg="mod">
          <ac:chgData name="Mike Montemurro" userId="40c20c913ca7511e" providerId="LiveId" clId="{6DCD99EB-D207-46ED-8B17-11BB6D738117}" dt="2022-05-16T14:19:33.088" v="389" actId="20577"/>
          <ac:spMkLst>
            <pc:docMk/>
            <pc:sldMk cId="3436491665" sldId="902"/>
            <ac:spMk id="5125" creationId="{00000000-0000-0000-0000-000000000000}"/>
          </ac:spMkLst>
        </pc:spChg>
      </pc:sldChg>
      <pc:sldMasterChg chg="modSp mod modSldLayout">
        <pc:chgData name="Mike Montemurro" userId="40c20c913ca7511e" providerId="LiveId" clId="{6DCD99EB-D207-46ED-8B17-11BB6D738117}" dt="2022-05-16T14:07:31.324" v="226" actId="20577"/>
        <pc:sldMasterMkLst>
          <pc:docMk/>
          <pc:sldMasterMk cId="0" sldId="2147483648"/>
        </pc:sldMasterMkLst>
        <pc:spChg chg="mod">
          <ac:chgData name="Mike Montemurro" userId="40c20c913ca7511e" providerId="LiveId" clId="{6DCD99EB-D207-46ED-8B17-11BB6D738117}" dt="2022-05-16T14:04:17.371" v="20" actId="20577"/>
          <ac:spMkLst>
            <pc:docMk/>
            <pc:sldMasterMk cId="0" sldId="2147483648"/>
            <ac:spMk id="1028" creationId="{00000000-0000-0000-0000-000000000000}"/>
          </ac:spMkLst>
        </pc:spChg>
        <pc:spChg chg="mod">
          <ac:chgData name="Mike Montemurro" userId="40c20c913ca7511e" providerId="LiveId" clId="{6DCD99EB-D207-46ED-8B17-11BB6D738117}" dt="2022-05-16T14:04:43.714" v="26" actId="20577"/>
          <ac:spMkLst>
            <pc:docMk/>
            <pc:sldMasterMk cId="0" sldId="2147483648"/>
            <ac:spMk id="1031" creationId="{00000000-0000-0000-0000-000000000000}"/>
          </ac:spMkLst>
        </pc:spChg>
        <pc:sldLayoutChg chg="modSp mod">
          <pc:chgData name="Mike Montemurro" userId="40c20c913ca7511e" providerId="LiveId" clId="{6DCD99EB-D207-46ED-8B17-11BB6D738117}" dt="2022-05-16T14:07:18.112" v="220" actId="20577"/>
          <pc:sldLayoutMkLst>
            <pc:docMk/>
            <pc:sldMasterMk cId="0" sldId="2147483648"/>
            <pc:sldLayoutMk cId="0" sldId="2147484206"/>
          </pc:sldLayoutMkLst>
          <pc:spChg chg="mod">
            <ac:chgData name="Mike Montemurro" userId="40c20c913ca7511e" providerId="LiveId" clId="{6DCD99EB-D207-46ED-8B17-11BB6D738117}" dt="2022-05-16T14:07:18.112" v="220" actId="20577"/>
            <ac:spMkLst>
              <pc:docMk/>
              <pc:sldMasterMk cId="0" sldId="2147483648"/>
              <pc:sldLayoutMk cId="0" sldId="2147484206"/>
              <ac:spMk id="4" creationId="{00000000-0000-0000-0000-000000000000}"/>
            </ac:spMkLst>
          </pc:spChg>
        </pc:sldLayoutChg>
        <pc:sldLayoutChg chg="modSp mod">
          <pc:chgData name="Mike Montemurro" userId="40c20c913ca7511e" providerId="LiveId" clId="{6DCD99EB-D207-46ED-8B17-11BB6D738117}" dt="2022-05-16T14:07:24.475" v="223" actId="20577"/>
          <pc:sldLayoutMkLst>
            <pc:docMk/>
            <pc:sldMasterMk cId="0" sldId="2147483648"/>
            <pc:sldLayoutMk cId="0" sldId="2147484207"/>
          </pc:sldLayoutMkLst>
          <pc:spChg chg="mod">
            <ac:chgData name="Mike Montemurro" userId="40c20c913ca7511e" providerId="LiveId" clId="{6DCD99EB-D207-46ED-8B17-11BB6D738117}" dt="2022-05-16T14:07:24.475" v="223" actId="20577"/>
            <ac:spMkLst>
              <pc:docMk/>
              <pc:sldMasterMk cId="0" sldId="2147483648"/>
              <pc:sldLayoutMk cId="0" sldId="2147484207"/>
              <ac:spMk id="4" creationId="{00000000-0000-0000-0000-000000000000}"/>
            </ac:spMkLst>
          </pc:spChg>
        </pc:sldLayoutChg>
        <pc:sldLayoutChg chg="modSp mod">
          <pc:chgData name="Mike Montemurro" userId="40c20c913ca7511e" providerId="LiveId" clId="{6DCD99EB-D207-46ED-8B17-11BB6D738117}" dt="2022-05-16T14:07:31.324" v="226" actId="20577"/>
          <pc:sldLayoutMkLst>
            <pc:docMk/>
            <pc:sldMasterMk cId="0" sldId="2147483648"/>
            <pc:sldLayoutMk cId="0" sldId="2147484208"/>
          </pc:sldLayoutMkLst>
          <pc:spChg chg="mod">
            <ac:chgData name="Mike Montemurro" userId="40c20c913ca7511e" providerId="LiveId" clId="{6DCD99EB-D207-46ED-8B17-11BB6D738117}" dt="2022-05-16T14:07:31.324" v="226" actId="20577"/>
            <ac:spMkLst>
              <pc:docMk/>
              <pc:sldMasterMk cId="0" sldId="2147483648"/>
              <pc:sldLayoutMk cId="0" sldId="2147484208"/>
              <ac:spMk id="5" creationId="{00000000-0000-0000-0000-000000000000}"/>
            </ac:spMkLst>
          </pc:spChg>
        </pc:sldLayoutChg>
        <pc:sldLayoutChg chg="modSp mod">
          <pc:chgData name="Mike Montemurro" userId="40c20c913ca7511e" providerId="LiveId" clId="{6DCD99EB-D207-46ED-8B17-11BB6D738117}" dt="2022-05-16T14:04:06.627" v="17" actId="20577"/>
          <pc:sldLayoutMkLst>
            <pc:docMk/>
            <pc:sldMasterMk cId="0" sldId="2147483648"/>
            <pc:sldLayoutMk cId="0" sldId="2147484216"/>
          </pc:sldLayoutMkLst>
          <pc:spChg chg="mod">
            <ac:chgData name="Mike Montemurro" userId="40c20c913ca7511e" providerId="LiveId" clId="{6DCD99EB-D207-46ED-8B17-11BB6D738117}" dt="2022-05-16T14:04:06.627" v="17" actId="20577"/>
            <ac:spMkLst>
              <pc:docMk/>
              <pc:sldMasterMk cId="0" sldId="2147483648"/>
              <pc:sldLayoutMk cId="0" sldId="2147484216"/>
              <ac:spMk id="4" creationId="{00000000-0000-0000-0000-000000000000}"/>
            </ac:spMkLst>
          </pc:spChg>
        </pc:sldLayoutChg>
        <pc:sldLayoutChg chg="modSp mod">
          <pc:chgData name="Mike Montemurro" userId="40c20c913ca7511e" providerId="LiveId" clId="{6DCD99EB-D207-46ED-8B17-11BB6D738117}" dt="2022-05-16T14:07:10.816" v="217" actId="20577"/>
          <pc:sldLayoutMkLst>
            <pc:docMk/>
            <pc:sldMasterMk cId="0" sldId="2147483648"/>
            <pc:sldLayoutMk cId="0" sldId="2147484217"/>
          </pc:sldLayoutMkLst>
          <pc:spChg chg="mod">
            <ac:chgData name="Mike Montemurro" userId="40c20c913ca7511e" providerId="LiveId" clId="{6DCD99EB-D207-46ED-8B17-11BB6D738117}" dt="2022-05-16T14:07:10.816" v="217" actId="20577"/>
            <ac:spMkLst>
              <pc:docMk/>
              <pc:sldMasterMk cId="0" sldId="2147483648"/>
              <pc:sldLayoutMk cId="0" sldId="2147484217"/>
              <ac:spMk id="11" creationId="{E8C9794E-61A5-714F-A1C3-0B830A40B19C}"/>
            </ac:spMkLst>
          </pc:spChg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413125" y="177800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doc.: IEEE 802.11-07/817r1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1552575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July 2009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959225" y="8982075"/>
            <a:ext cx="23590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b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McCann et al. (RIM)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 b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45154087-5BDE-4B48-84C7-2698CAB743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b="0">
              <a:latin typeface="Times New Roman" pitchFamily="18" charset="0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b="0">
                <a:latin typeface="Times New Roman" pitchFamily="18" charset="0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b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9389325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455988" y="98425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doc.: IEEE 802.11-07/817r1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1552575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July 2009</a:t>
            </a:r>
          </a:p>
        </p:txBody>
      </p:sp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465513" y="8985250"/>
            <a:ext cx="28162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 b="0">
                <a:latin typeface="Times New Roman" pitchFamily="18" charset="0"/>
              </a:defRPr>
            </a:lvl5pPr>
          </a:lstStyle>
          <a:p>
            <a:pPr lvl="4">
              <a:defRPr/>
            </a:pPr>
            <a:r>
              <a:rPr lang="en-US"/>
              <a:t>McCann et al. (RIM)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b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20074BE-560A-41DB-BC97-1DA4FE13052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b="0">
                <a:latin typeface="Times New Roman" pitchFamily="18" charset="0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b="0">
              <a:latin typeface="Times New Roman" pitchFamily="18" charset="0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b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602076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>
                <a:latin typeface="Times New Roman" charset="0"/>
              </a:rPr>
              <a:t>doc.: IEEE 802.11-yy/xxxxr0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>
                <a:latin typeface="Times New Roman" charset="0"/>
              </a:rPr>
              <a:t>Month Year</a:t>
            </a:r>
          </a:p>
        </p:txBody>
      </p:sp>
      <p:sp>
        <p:nvSpPr>
          <p:cNvPr id="922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>
                <a:latin typeface="Times New Roman" charset="0"/>
              </a:rPr>
              <a:t>Osama Aboul-Magd (Samsung)</a:t>
            </a:r>
          </a:p>
        </p:txBody>
      </p:sp>
      <p:sp>
        <p:nvSpPr>
          <p:cNvPr id="92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>
                <a:latin typeface="Times New Roman" charset="0"/>
              </a:rPr>
              <a:t>Page </a:t>
            </a:r>
            <a:fld id="{48189E4D-1385-4EFA-9270-3C7FC52F7D9E}" type="slidenum">
              <a:rPr lang="en-US" smtClean="0">
                <a:latin typeface="Times New Roman" charset="0"/>
              </a:rPr>
              <a:pPr/>
              <a:t>1</a:t>
            </a:fld>
            <a:endParaRPr lang="en-US">
              <a:latin typeface="Times New Roman" charset="0"/>
            </a:endParaRPr>
          </a:p>
        </p:txBody>
      </p:sp>
      <p:sp>
        <p:nvSpPr>
          <p:cNvPr id="92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92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1126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  <p:sp>
        <p:nvSpPr>
          <p:cNvPr id="1126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>
                <a:latin typeface="Times New Roman" charset="0"/>
              </a:rPr>
              <a:t>doc.: IEEE 802.11-yy/xxxxr0</a:t>
            </a:r>
          </a:p>
        </p:txBody>
      </p:sp>
      <p:sp>
        <p:nvSpPr>
          <p:cNvPr id="11269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>
                <a:latin typeface="Times New Roman" charset="0"/>
              </a:rPr>
              <a:t>Month Year</a:t>
            </a:r>
          </a:p>
        </p:txBody>
      </p:sp>
      <p:sp>
        <p:nvSpPr>
          <p:cNvPr id="11270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>
                <a:latin typeface="Times New Roman" charset="0"/>
              </a:rPr>
              <a:t>Osama Aboul-Magd (Samsung)</a:t>
            </a:r>
          </a:p>
        </p:txBody>
      </p:sp>
      <p:sp>
        <p:nvSpPr>
          <p:cNvPr id="1127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>
                <a:latin typeface="Times New Roman" charset="0"/>
              </a:rPr>
              <a:t>Page </a:t>
            </a:r>
            <a:fld id="{484108AB-0851-459B-AB7B-943A8BD15352}" type="slidenum">
              <a:rPr lang="en-US" smtClean="0">
                <a:latin typeface="Times New Roman" charset="0"/>
              </a:rPr>
              <a:pPr/>
              <a:t>2</a:t>
            </a:fld>
            <a:endParaRPr 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234421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1126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  <p:sp>
        <p:nvSpPr>
          <p:cNvPr id="1126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>
                <a:latin typeface="Times New Roman" charset="0"/>
              </a:rPr>
              <a:t>doc.: IEEE 802.11-yy/xxxxr0</a:t>
            </a:r>
          </a:p>
        </p:txBody>
      </p:sp>
      <p:sp>
        <p:nvSpPr>
          <p:cNvPr id="11269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>
                <a:latin typeface="Times New Roman" charset="0"/>
              </a:rPr>
              <a:t>Month Year</a:t>
            </a:r>
          </a:p>
        </p:txBody>
      </p:sp>
      <p:sp>
        <p:nvSpPr>
          <p:cNvPr id="11270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>
                <a:latin typeface="Times New Roman" charset="0"/>
              </a:rPr>
              <a:t>Osama Aboul-Magd (Samsung)</a:t>
            </a:r>
          </a:p>
        </p:txBody>
      </p:sp>
      <p:sp>
        <p:nvSpPr>
          <p:cNvPr id="1127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>
                <a:latin typeface="Times New Roman" charset="0"/>
              </a:rPr>
              <a:t>Page </a:t>
            </a:r>
            <a:fld id="{484108AB-0851-459B-AB7B-943A8BD15352}" type="slidenum">
              <a:rPr lang="en-US" smtClean="0">
                <a:latin typeface="Times New Roman" charset="0"/>
              </a:rPr>
              <a:pPr/>
              <a:t>3</a:t>
            </a:fld>
            <a:endParaRPr 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4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370972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/>
              <a:t>Formatvorlage des Untertitelmasters durch Klicken bearbeiten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7" y="332601"/>
            <a:ext cx="968214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2022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298C4A9-1BE1-4F3E-AEB2-17B99B9EFE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2022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B169328-FB10-4CCE-BE8D-29E7019DC0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686800" y="685800"/>
            <a:ext cx="2590800" cy="5410200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569200" cy="5410200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2022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5CB11A8-D16E-4488-9A1E-9A9DB9FF63A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8" y="332601"/>
            <a:ext cx="134011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2022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C2AA55F-21A0-4C33-8D5B-F949F9FB23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 userDrawn="1"/>
        </p:nvSpPr>
        <p:spPr>
          <a:xfrm>
            <a:off x="8026400" y="381001"/>
            <a:ext cx="711200" cy="2762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0" hangingPunct="0">
              <a:defRPr/>
            </a:pPr>
            <a:endParaRPr lang="en-US" sz="1200" dirty="0">
              <a:latin typeface="Times New Roman" pitchFamily="18" charset="0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dirty="0"/>
              <a:t>Textmasterformate durch Klicken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CB95CDD-E1F6-2D43-A6DE-DFE5E038FF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1" name="Date Placeholder 10">
            <a:extLst>
              <a:ext uri="{FF2B5EF4-FFF2-40B4-BE49-F238E27FC236}">
                <a16:creationId xmlns:a16="http://schemas.microsoft.com/office/drawing/2014/main" id="{E8C9794E-61A5-714F-A1C3-0B830A40B19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29217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/>
              <a:t>May 2022</a:t>
            </a:r>
            <a:endParaRPr lang="en-US" dirty="0"/>
          </a:p>
        </p:txBody>
      </p:sp>
      <p:sp>
        <p:nvSpPr>
          <p:cNvPr id="13" name="Footer Placeholder 12">
            <a:extLst>
              <a:ext uri="{FF2B5EF4-FFF2-40B4-BE49-F238E27FC236}">
                <a16:creationId xmlns:a16="http://schemas.microsoft.com/office/drawing/2014/main" id="{8DF689E7-6B72-2C4B-99D0-CD708FC1A4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14" name="Slide Number Placeholder 13">
            <a:extLst>
              <a:ext uri="{FF2B5EF4-FFF2-40B4-BE49-F238E27FC236}">
                <a16:creationId xmlns:a16="http://schemas.microsoft.com/office/drawing/2014/main" id="{92BF0E52-58D7-5042-997A-535993AD52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0237118-83BD-4B23-982E-CD5E6FF86FA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7" y="332601"/>
            <a:ext cx="968214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2022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41B1149-93ED-4B20-9D06-2EA1633ACF1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7" y="332601"/>
            <a:ext cx="968214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2022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50AC4A1-9EDD-418F-BF18-D14DFF7D5A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2022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EBE40CA-1E62-416D-A241-FA5841C191C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2022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1D7CBF4-CC94-46D6-8EA3-9FB840F1EF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2022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FF990C1-5614-4E6E-A51E-082353170F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2022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F0322A2-EA9E-4309-B151-0EFD3D11181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2389717" y="609600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2022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F0139EF-CB43-4E17-A210-52FB82B59E9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0"/>
            <a:ext cx="103632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29217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dirty="0"/>
              <a:t>May 2022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9511578" y="6475413"/>
            <a:ext cx="188032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 b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879100" y="6475413"/>
            <a:ext cx="53540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 b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C0237118-83BD-4B23-982E-CD5E6FF86FA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7994586" y="304027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dirty="0">
                <a:latin typeface="Times New Roman" pitchFamily="18" charset="0"/>
              </a:rPr>
              <a:t>doc.: IEEE 802.11-22/0789r0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1200" b="0" dirty="0">
              <a:latin typeface="Times New Roman" pitchFamily="18" charset="0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914401" y="6475413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sz="1200" b="0">
                <a:latin typeface="Times New Roman" pitchFamily="18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1200" b="0">
              <a:latin typeface="Times New Roman" pitchFamily="18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06" r:id="rId1"/>
    <p:sldLayoutId id="2147484217" r:id="rId2"/>
    <p:sldLayoutId id="2147484207" r:id="rId3"/>
    <p:sldLayoutId id="2147484208" r:id="rId4"/>
    <p:sldLayoutId id="2147484209" r:id="rId5"/>
    <p:sldLayoutId id="2147484210" r:id="rId6"/>
    <p:sldLayoutId id="2147484211" r:id="rId7"/>
    <p:sldLayoutId id="2147484212" r:id="rId8"/>
    <p:sldLayoutId id="2147484213" r:id="rId9"/>
    <p:sldLayoutId id="2147484214" r:id="rId10"/>
    <p:sldLayoutId id="2147484215" r:id="rId11"/>
    <p:sldLayoutId id="2147484216" r:id="rId12"/>
  </p:sldLayoutIdLst>
  <p:hf sldNum="0"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>
                <a:latin typeface="Times New Roman" charset="0"/>
              </a:rPr>
              <a:t>Michael Montemurro, Huawei</a:t>
            </a:r>
            <a:endParaRPr lang="en-US" dirty="0">
              <a:latin typeface="Times New Roman" charset="0"/>
            </a:endParaRPr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685800"/>
            <a:ext cx="7772400" cy="1066800"/>
          </a:xfrm>
          <a:noFill/>
        </p:spPr>
        <p:txBody>
          <a:bodyPr/>
          <a:lstStyle/>
          <a:p>
            <a:r>
              <a:rPr lang="en-US" dirty="0" err="1"/>
              <a:t>REVme</a:t>
            </a:r>
            <a:r>
              <a:rPr lang="en-US" dirty="0"/>
              <a:t> Closing Report – May 2022</a:t>
            </a:r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2209800" y="15240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2022-05-16</a:t>
            </a:r>
          </a:p>
        </p:txBody>
      </p:sp>
      <p:graphicFrame>
        <p:nvGraphicFramePr>
          <p:cNvPr id="1026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44877896"/>
              </p:ext>
            </p:extLst>
          </p:nvPr>
        </p:nvGraphicFramePr>
        <p:xfrm>
          <a:off x="2081214" y="2360614"/>
          <a:ext cx="7685087" cy="1069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512577" imgH="1182853" progId="Word.Document.8">
                  <p:embed/>
                </p:oleObj>
              </mc:Choice>
              <mc:Fallback>
                <p:oleObj name="Document" r:id="rId3" imgW="8512577" imgH="1182853" progId="Word.Document.8">
                  <p:embed/>
                  <p:pic>
                    <p:nvPicPr>
                      <p:cNvPr id="1026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81214" y="2360614"/>
                        <a:ext cx="7685087" cy="10699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2057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/>
              <a:t>Authors: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851CB6F-A90E-4047-B9B5-BAA26AA9BD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May 2022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6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905000"/>
            <a:ext cx="10363200" cy="4114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Continued with LB 258 comment resolutions</a:t>
            </a:r>
            <a:endParaRPr lang="en-US" sz="2400" dirty="0"/>
          </a:p>
          <a:p>
            <a:pPr>
              <a:lnSpc>
                <a:spcPct val="90000"/>
              </a:lnSpc>
            </a:pPr>
            <a:r>
              <a:rPr lang="en-US" dirty="0"/>
              <a:t>No changes to timeline. Still trying to go to LB recirculation out of July meeting</a:t>
            </a:r>
          </a:p>
          <a:p>
            <a:pPr>
              <a:lnSpc>
                <a:spcPct val="90000"/>
              </a:lnSpc>
            </a:pPr>
            <a:r>
              <a:rPr lang="en-US" dirty="0"/>
              <a:t>Approved </a:t>
            </a:r>
            <a:r>
              <a:rPr lang="en-US" dirty="0" err="1"/>
              <a:t>adhoc</a:t>
            </a:r>
            <a:r>
              <a:rPr lang="en-US" dirty="0"/>
              <a:t> in August 23 – 25, 2022  in San Diego, US or Cambridge, UK</a:t>
            </a:r>
          </a:p>
          <a:p>
            <a:pPr>
              <a:lnSpc>
                <a:spcPct val="90000"/>
              </a:lnSpc>
            </a:pPr>
            <a:endParaRPr lang="en-US" dirty="0"/>
          </a:p>
          <a:p>
            <a:pPr lvl="1">
              <a:lnSpc>
                <a:spcPct val="90000"/>
              </a:lnSpc>
            </a:pPr>
            <a:endParaRPr lang="en-US" sz="1600" dirty="0"/>
          </a:p>
          <a:p>
            <a:pPr lvl="1">
              <a:lnSpc>
                <a:spcPct val="90000"/>
              </a:lnSpc>
            </a:pPr>
            <a:endParaRPr lang="en-US" sz="1600" dirty="0"/>
          </a:p>
          <a:p>
            <a:pPr marL="57150" indent="0">
              <a:lnSpc>
                <a:spcPct val="90000"/>
              </a:lnSpc>
              <a:buNone/>
            </a:pPr>
            <a:endParaRPr lang="en-US" sz="2000" dirty="0"/>
          </a:p>
          <a:p>
            <a:pPr>
              <a:lnSpc>
                <a:spcPct val="90000"/>
              </a:lnSpc>
            </a:pPr>
            <a:endParaRPr lang="en-US" altLang="en-US" sz="1800" dirty="0">
              <a:ea typeface="MS PGothic" panose="020B0600070205080204" pitchFamily="34" charset="-128"/>
            </a:endParaRPr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Work Completed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2B43621-837E-8D47-9CDC-89DF0A853A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May 2022</a:t>
            </a:r>
            <a:endParaRPr lang="en-US" dirty="0"/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z="1100">
                <a:latin typeface="Times New Roman" charset="0"/>
              </a:rPr>
              <a:t>Michael Montemurro, Huawei</a:t>
            </a:r>
          </a:p>
        </p:txBody>
      </p:sp>
    </p:spTree>
    <p:extLst>
      <p:ext uri="{BB962C8B-B14F-4D97-AF65-F5344CB8AC3E}">
        <p14:creationId xmlns:p14="http://schemas.microsoft.com/office/powerpoint/2010/main" val="28686338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9CC6D9C-231E-4010-9950-661F4D83FA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Teleconferences: </a:t>
            </a:r>
          </a:p>
          <a:p>
            <a:pPr lvl="1">
              <a:lnSpc>
                <a:spcPct val="80000"/>
              </a:lnSpc>
            </a:pPr>
            <a:r>
              <a:rPr lang="en-US" altLang="en-US" b="1" dirty="0"/>
              <a:t>Monday/Friday calls through May/June: </a:t>
            </a:r>
          </a:p>
          <a:p>
            <a:pPr lvl="1">
              <a:lnSpc>
                <a:spcPct val="80000"/>
              </a:lnSpc>
            </a:pPr>
            <a:r>
              <a:rPr lang="en-US" altLang="en-US" b="1" dirty="0"/>
              <a:t>May 27, June 3, 6, 13, 17, 20, 24, 27 </a:t>
            </a:r>
            <a:r>
              <a:rPr lang="en-US" altLang="en-US" b="1"/>
              <a:t>(with motions) </a:t>
            </a:r>
            <a:r>
              <a:rPr lang="en-US" altLang="en-US" b="1" dirty="0"/>
              <a:t>– 10am ET, 2hrs</a:t>
            </a:r>
          </a:p>
          <a:p>
            <a:pPr marL="0" indent="0">
              <a:lnSpc>
                <a:spcPct val="90000"/>
              </a:lnSpc>
              <a:buNone/>
            </a:pPr>
            <a:endParaRPr lang="en-US" kern="0" dirty="0"/>
          </a:p>
          <a:p>
            <a:pPr>
              <a:lnSpc>
                <a:spcPct val="90000"/>
              </a:lnSpc>
            </a:pPr>
            <a:r>
              <a:rPr lang="en-US" kern="0" dirty="0"/>
              <a:t>Continue comment resolution on initial LB</a:t>
            </a:r>
          </a:p>
          <a:p>
            <a:pPr marL="0" indent="0">
              <a:lnSpc>
                <a:spcPct val="90000"/>
              </a:lnSpc>
              <a:buNone/>
            </a:pPr>
            <a:endParaRPr lang="en-US" kern="0" dirty="0"/>
          </a:p>
          <a:p>
            <a:pPr marL="0" indent="0">
              <a:lnSpc>
                <a:spcPct val="90000"/>
              </a:lnSpc>
              <a:buNone/>
            </a:pPr>
            <a:r>
              <a:rPr lang="en-US" dirty="0"/>
              <a:t>NOTE: </a:t>
            </a:r>
            <a:r>
              <a:rPr lang="en-US" altLang="en-US" sz="2400" dirty="0"/>
              <a:t>Priority will be on Review/Discuss comments and the current submission queue.</a:t>
            </a:r>
            <a:endParaRPr lang="en-US" dirty="0"/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Plans for July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2B43621-837E-8D47-9CDC-89DF0A853A4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29217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/>
              <a:t>May 2022</a:t>
            </a:r>
            <a:endParaRPr lang="en-US" dirty="0"/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z="1100">
                <a:latin typeface="Times New Roman" charset="0"/>
              </a:rPr>
              <a:t>Michael Montemurro, Huawei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August </a:t>
            </a:r>
            <a:r>
              <a:rPr lang="en-US" altLang="en-US" dirty="0" err="1"/>
              <a:t>Adhoc</a:t>
            </a:r>
            <a:br>
              <a:rPr lang="en-US" altLang="en-US" dirty="0"/>
            </a:b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981200"/>
            <a:ext cx="10820400" cy="4114800"/>
          </a:xfrm>
        </p:spPr>
        <p:txBody>
          <a:bodyPr/>
          <a:lstStyle/>
          <a:p>
            <a:pPr marL="0" indent="0">
              <a:buNone/>
            </a:pPr>
            <a:r>
              <a:rPr lang="en-US" altLang="en-US" sz="2800" dirty="0"/>
              <a:t>Approve a </a:t>
            </a:r>
            <a:r>
              <a:rPr lang="en-US" altLang="en-US" sz="2800" dirty="0" err="1"/>
              <a:t>TGme</a:t>
            </a:r>
            <a:r>
              <a:rPr lang="en-US" altLang="en-US" sz="2800" dirty="0"/>
              <a:t> ad-hoc meeting on August 23-25, 2022 in US or UK for the purpose of </a:t>
            </a:r>
            <a:r>
              <a:rPr lang="en-US" altLang="en-US" sz="2800" dirty="0" err="1"/>
              <a:t>REVme</a:t>
            </a:r>
            <a:r>
              <a:rPr lang="en-US" altLang="en-US" sz="2800" dirty="0"/>
              <a:t> comment resolution and consideration of document submissions.</a:t>
            </a:r>
          </a:p>
          <a:p>
            <a:pPr marL="0" indent="0">
              <a:buNone/>
            </a:pPr>
            <a:endParaRPr lang="en-US" altLang="en-US" sz="2800" dirty="0"/>
          </a:p>
          <a:p>
            <a:pPr marL="0" indent="0">
              <a:buNone/>
            </a:pPr>
            <a:endParaRPr lang="en-US" altLang="en-US" sz="2800" dirty="0"/>
          </a:p>
          <a:p>
            <a:pPr marL="0" indent="0">
              <a:buNone/>
            </a:pPr>
            <a:endParaRPr lang="en-US" altLang="en-US" sz="2800" dirty="0"/>
          </a:p>
          <a:p>
            <a:pPr marL="0" indent="0">
              <a:buNone/>
            </a:pPr>
            <a:r>
              <a:rPr lang="en-US" altLang="en-US" dirty="0"/>
              <a:t>TG vote result: Unanimous (25 attendees). Passes. [Moved: Stephen McCann, Second: Joseph Levy]</a:t>
            </a:r>
          </a:p>
          <a:p>
            <a:pPr marL="0" indent="0">
              <a:buNone/>
            </a:pPr>
            <a:endParaRPr lang="en-US" altLang="en-US" sz="28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6043622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5749</TotalTime>
  <Words>263</Words>
  <Application>Microsoft Office PowerPoint</Application>
  <PresentationFormat>Widescreen</PresentationFormat>
  <Paragraphs>52</Paragraphs>
  <Slides>4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Times New Roman</vt:lpstr>
      <vt:lpstr>802-11-Submission</vt:lpstr>
      <vt:lpstr>Document</vt:lpstr>
      <vt:lpstr>REVme Closing Report – May 2022</vt:lpstr>
      <vt:lpstr>Work Completed</vt:lpstr>
      <vt:lpstr>Plans for July</vt:lpstr>
      <vt:lpstr>August Adhoc </vt:lpstr>
    </vt:vector>
  </TitlesOfParts>
  <Manager/>
  <Company>BlackBerry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REVme Closing Report</dc:title>
  <dc:subject/>
  <dc:creator>Michael Montemurro</dc:creator>
  <cp:keywords/>
  <dc:description/>
  <cp:lastModifiedBy>Mike Montemurro</cp:lastModifiedBy>
  <cp:revision>199</cp:revision>
  <cp:lastPrinted>1998-02-10T13:28:06Z</cp:lastPrinted>
  <dcterms:created xsi:type="dcterms:W3CDTF">2007-05-21T21:00:37Z</dcterms:created>
  <dcterms:modified xsi:type="dcterms:W3CDTF">2022-05-16T23:44:27Z</dcterms:modified>
  <cp:category/>
</cp:coreProperties>
</file>