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2022	doc.: IEEE 802.11-22/0783r0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435-01-00bh-open-issues-from-issues-tracking.pptx" TargetMode="External"/><Relationship Id="rId3" Type="http://schemas.openxmlformats.org/officeDocument/2006/relationships/hyperlink" Target="https://mentor.ieee.org/802.11/dcn/22/11-22-0590-07-00bh-agenda-tgbh-2022-may-plenary.pptx" TargetMode="External"/><Relationship Id="rId7" Type="http://schemas.openxmlformats.org/officeDocument/2006/relationships/hyperlink" Target="https://mentor.ieee.org/802.11/dcn/22/11-22-0741-02-00bh-suggestions-for-remaining-fix-ups-in-tgbh-d0-1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771-01-00bh-rsn-capability-indication-for-p802-11bh.docx" TargetMode="External"/><Relationship Id="rId5" Type="http://schemas.openxmlformats.org/officeDocument/2006/relationships/hyperlink" Target="https://mentor.ieee.org/802.11/dcn/22/11-22-0753-01-00bh-irma-new.pptx" TargetMode="External"/><Relationship Id="rId10" Type="http://schemas.openxmlformats.org/officeDocument/2006/relationships/hyperlink" Target="https://mentor.ieee.org/802.11/dcn/22/11-22-0737-01-00bh-maad-mac-outline.pptx" TargetMode="External"/><Relationship Id="rId4" Type="http://schemas.openxmlformats.org/officeDocument/2006/relationships/hyperlink" Target="https://mentor.ieee.org/802.11/dcn/21/11-21-0332-30-00bh-issues-tracking.docx" TargetMode="External"/><Relationship Id="rId9" Type="http://schemas.openxmlformats.org/officeDocument/2006/relationships/hyperlink" Target="https://mentor.ieee.org/802.11/dcn/22/11-22-0755-01-00bh-irm-new-text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2022-05-15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2022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11-22/0590r7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</a:t>
            </a:r>
            <a:r>
              <a:rPr lang="en-US" dirty="0">
                <a:hlinkClick r:id="rId4"/>
              </a:rPr>
              <a:t>11-21/0332r30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D0.1 is posted, in members’ area</a:t>
            </a:r>
          </a:p>
          <a:p>
            <a:pPr>
              <a:spcBef>
                <a:spcPts val="0"/>
              </a:spcBef>
            </a:pPr>
            <a:r>
              <a:rPr lang="en-US" dirty="0"/>
              <a:t>Officer elections.  NOTE: Secretary position is vacant</a:t>
            </a:r>
          </a:p>
          <a:p>
            <a:pPr>
              <a:spcBef>
                <a:spcPts val="0"/>
              </a:spcBef>
            </a:pPr>
            <a:r>
              <a:rPr lang="en-US" dirty="0"/>
              <a:t>Contributions reviewed: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linkClick r:id="rId5"/>
              </a:rPr>
              <a:t>11-22/0753r1</a:t>
            </a:r>
            <a:r>
              <a:rPr lang="en-US" altLang="en-US" sz="1800" b="1" dirty="0">
                <a:solidFill>
                  <a:schemeClr val="tx1"/>
                </a:solidFill>
              </a:rPr>
              <a:t>: IRMA NEW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800" b="1" u="sng" dirty="0">
                <a:hlinkClick r:id="rId6"/>
              </a:rPr>
              <a:t>11-22/0771r1</a:t>
            </a:r>
            <a:r>
              <a:rPr lang="en-US" altLang="en-US" sz="1800" b="1" dirty="0">
                <a:solidFill>
                  <a:schemeClr val="tx1"/>
                </a:solidFill>
              </a:rPr>
              <a:t>: RSN Capabilities indication for Device ID </a:t>
            </a:r>
            <a:endParaRPr lang="en-US" sz="1800" dirty="0"/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800" b="1" dirty="0">
                <a:solidFill>
                  <a:schemeClr val="tx1"/>
                </a:solidFill>
                <a:hlinkClick r:id="rId7"/>
              </a:rPr>
              <a:t>11-22/0741r2</a:t>
            </a:r>
            <a:r>
              <a:rPr lang="en-US" altLang="en-US" sz="1800" b="1" dirty="0">
                <a:solidFill>
                  <a:schemeClr val="tx1"/>
                </a:solidFill>
              </a:rPr>
              <a:t>: </a:t>
            </a:r>
            <a:r>
              <a:rPr lang="en-GB" altLang="en-US" sz="1800" b="1" dirty="0">
                <a:solidFill>
                  <a:schemeClr val="tx1"/>
                </a:solidFill>
              </a:rPr>
              <a:t>Suggestions for remaining fix ups in TGbh D0.1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hlinkClick r:id="rId8"/>
              </a:rPr>
              <a:t>11-22/0435r1</a:t>
            </a:r>
            <a:r>
              <a:rPr lang="en-US" sz="1800" b="1" dirty="0"/>
              <a:t>: Open issues from Issues Tracking document</a:t>
            </a:r>
            <a:endParaRPr lang="en-US" altLang="en-US" sz="1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Contributions deferred (at author’s request):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linkClick r:id="rId9"/>
              </a:rPr>
              <a:t>11-22/0755r1</a:t>
            </a:r>
            <a:r>
              <a:rPr lang="en-US" altLang="en-US" sz="1800" b="1" dirty="0">
                <a:solidFill>
                  <a:schemeClr val="tx1"/>
                </a:solidFill>
              </a:rPr>
              <a:t>: IRMA New Text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linkClick r:id="rId10"/>
              </a:rPr>
              <a:t>11-22/0737r1</a:t>
            </a:r>
            <a:r>
              <a:rPr lang="en-US" altLang="en-US" sz="1800" b="1" dirty="0">
                <a:solidFill>
                  <a:schemeClr val="tx1"/>
                </a:solidFill>
              </a:rPr>
              <a:t>: MAAD MAC Outline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chemeClr val="tx1"/>
                </a:solidFill>
              </a:rPr>
              <a:t>Approved D0.2, for 30-day Comment Collection, incorporating the changes in 11-22/0771r1 and 11-22/0741r2.</a:t>
            </a:r>
            <a:endParaRPr lang="en-US" alt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PAR approved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Feb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First TG meeting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Mar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D0.2 CC		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sym typeface="Wingdings" panose="05000000000000000000" pitchFamily="2" charset="2"/>
              </a:rPr>
              <a:t> -&gt; 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Letter Ballot (D1.0)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0000"/>
                </a:highlight>
                <a:uLnTx/>
                <a:uFillTx/>
                <a:latin typeface="Times New Roman"/>
                <a:ea typeface="MS Gothic"/>
              </a:rPr>
              <a:t>Mar 2022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-&gt; Jul 2022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Recirculation LB (D2.0)			Jul 2022 -&gt; Sep 2022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SA Ballot (D3.0)			Nov 2022 -&gt; Jan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Final 802.11 WG approval		Mar 2023 -&gt; May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802 EC approval					May 2023 -&gt; Jul 2023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RevCom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and SASB approval		May2023 -&gt; Jul/Aug/Sep?’23 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Chair proposed (not reviewed by TGbh)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24 (Tuesday), 10:00am ET, 2 hours (already announced)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June 14 (Tuesday), 10:00am ET, 2 hours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June 21 (Tuesday), 10:00am ET, 2 hours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June 28 (Tuesday), 10:00am ET, 2 hours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12117</TotalTime>
  <Words>364</Words>
  <Application>Microsoft Office PowerPoint</Application>
  <PresentationFormat>On-screen Show (4:3)</PresentationFormat>
  <Paragraphs>61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370</cp:revision>
  <cp:lastPrinted>1998-02-10T13:28:06Z</cp:lastPrinted>
  <dcterms:created xsi:type="dcterms:W3CDTF">2009-07-15T16:38:20Z</dcterms:created>
  <dcterms:modified xsi:type="dcterms:W3CDTF">2022-05-15T18:52:32Z</dcterms:modified>
</cp:coreProperties>
</file>