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6" r:id="rId6"/>
    <p:sldId id="265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>
      <p:cViewPr varScale="1">
        <p:scale>
          <a:sx n="70" d="100"/>
          <a:sy n="70" d="100"/>
        </p:scale>
        <p:origin x="432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802.11-22/0781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Visio_Drawing2.vsdx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1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Changes in EDMG </a:t>
            </a:r>
            <a:r>
              <a:rPr lang="en-GB" dirty="0" err="1"/>
              <a:t>Multistatic</a:t>
            </a:r>
            <a:r>
              <a:rPr lang="en-GB" dirty="0"/>
              <a:t> 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401399"/>
              </p:ext>
            </p:extLst>
          </p:nvPr>
        </p:nvGraphicFramePr>
        <p:xfrm>
          <a:off x="990600" y="2422525"/>
          <a:ext cx="98456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10429873" imgH="2529890" progId="Word.Document.8">
                  <p:embed/>
                </p:oleObj>
              </mc:Choice>
              <mc:Fallback>
                <p:oleObj name="Document" r:id="rId4" imgW="10429873" imgH="252989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22525"/>
                        <a:ext cx="9845675" cy="2378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After document 11-22-464 (PDT EDMG Multi-Static PPDU structure) have been presented there was some offline discussion that led to some changes in the document.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shows what changes have been made to the presentation as a result of the discussion.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PPDU Structure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5410200"/>
            <a:ext cx="10361084" cy="6842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the new structure the EDMG-CEF and Data fields are removed and a sync field for STA1 is added.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E4D8F5C-9AB1-4273-9C44-69DD58399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2" y="1668292"/>
            <a:ext cx="2262119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37ECD57-BED0-49B8-B839-6BA910D4A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516729"/>
              </p:ext>
            </p:extLst>
          </p:nvPr>
        </p:nvGraphicFramePr>
        <p:xfrm>
          <a:off x="361951" y="1668293"/>
          <a:ext cx="11027833" cy="2032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Visio" r:id="rId4" imgW="8181938" imgH="1504950" progId="Visio.Drawing.15">
                  <p:embed/>
                </p:oleObj>
              </mc:Choice>
              <mc:Fallback>
                <p:oleObj name="Visio" r:id="rId4" imgW="8181938" imgH="150495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1" y="1668293"/>
                        <a:ext cx="11027833" cy="20323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D618C71-6548-49BB-A0F5-5F79F5934F3D}"/>
              </a:ext>
            </a:extLst>
          </p:cNvPr>
          <p:cNvSpPr txBox="1"/>
          <p:nvPr/>
        </p:nvSpPr>
        <p:spPr>
          <a:xfrm>
            <a:off x="4095757" y="1302398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Old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structure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11CA14-44AC-4A8F-96E3-92A33C1C30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" y="3629025"/>
            <a:ext cx="11161184" cy="19302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AB518F5-EB53-4EF3-AED2-9A7502A0BE71}"/>
              </a:ext>
            </a:extLst>
          </p:cNvPr>
          <p:cNvSpPr txBox="1"/>
          <p:nvPr/>
        </p:nvSpPr>
        <p:spPr>
          <a:xfrm>
            <a:off x="2561322" y="316736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Sync Subfield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114800"/>
            <a:ext cx="10361084" cy="1979614"/>
          </a:xfrm>
        </p:spPr>
        <p:txBody>
          <a:bodyPr/>
          <a:lstStyle/>
          <a:p>
            <a:r>
              <a:rPr lang="en-GB" dirty="0"/>
              <a:t>The new structure has 8 Golay sequences for detection and fine frequency offset estimation.</a:t>
            </a:r>
          </a:p>
          <a:p>
            <a:r>
              <a:rPr lang="en-GB" dirty="0"/>
              <a:t>The total number of Golay sequences is 18 (like 3 TRN subfields)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35E4FAA-7C9D-417E-A968-4482E394D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621629"/>
            <a:ext cx="125046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5990ACD-FC65-4D8B-B278-83E7D544BC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865542"/>
              </p:ext>
            </p:extLst>
          </p:nvPr>
        </p:nvGraphicFramePr>
        <p:xfrm>
          <a:off x="914400" y="1929910"/>
          <a:ext cx="9099418" cy="510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Visio" r:id="rId4" imgW="8934288" imgH="495300" progId="Visio.Drawing.15">
                  <p:embed/>
                </p:oleObj>
              </mc:Choice>
              <mc:Fallback>
                <p:oleObj name="Visio" r:id="rId4" imgW="8934288" imgH="4953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29910"/>
                        <a:ext cx="9099418" cy="510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0109405-9D7B-4D23-9101-8B27CC9177B1}"/>
              </a:ext>
            </a:extLst>
          </p:cNvPr>
          <p:cNvSpPr txBox="1"/>
          <p:nvPr/>
        </p:nvSpPr>
        <p:spPr>
          <a:xfrm>
            <a:off x="2743200" y="1449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Old Structure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9B2A2A-5FE7-446E-A2E4-39161F229D2E}"/>
              </a:ext>
            </a:extLst>
          </p:cNvPr>
          <p:cNvSpPr txBox="1"/>
          <p:nvPr/>
        </p:nvSpPr>
        <p:spPr>
          <a:xfrm>
            <a:off x="2719297" y="2555468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 Structure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08299075-E6E5-45D4-B704-62821967B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44FE89DD-1DE7-4D13-AFD1-D541261340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540994"/>
              </p:ext>
            </p:extLst>
          </p:nvPr>
        </p:nvGraphicFramePr>
        <p:xfrm>
          <a:off x="163514" y="3141816"/>
          <a:ext cx="11964455" cy="461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isio" r:id="rId6" imgW="12373029" imgH="485852" progId="Visio.Drawing.15">
                  <p:embed/>
                </p:oleObj>
              </mc:Choice>
              <mc:Fallback>
                <p:oleObj name="Visio" r:id="rId6" imgW="12373029" imgH="485852" progId="Visio.Drawing.1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4" y="3141816"/>
                        <a:ext cx="11964455" cy="4616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EC155-51C7-4B0D-BBDF-344E36AA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4587"/>
          </a:xfrm>
        </p:spPr>
        <p:txBody>
          <a:bodyPr/>
          <a:lstStyle/>
          <a:p>
            <a:r>
              <a:rPr lang="en-US" dirty="0"/>
              <a:t>Old sync field – left, New sync field – right (no noise)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CED86-BA26-43C6-889A-D07A140D0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5730877"/>
            <a:ext cx="10361084" cy="3635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19D6D-F5E1-4A98-8EF6-CE65C69090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9A2A1-9CF9-4FB6-A10C-29D1246C74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880275-745C-4F6B-9027-95191C665E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DD7805-D96A-4F19-BC29-DB62EE521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770" y="1752151"/>
            <a:ext cx="5334000" cy="4000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1C9D911-3EBE-4E2C-9880-9C9969E4D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316" y="175471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6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C895D-C8EA-4954-ACB6-752CCC0B1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Old sync field – left, New sync field – right (0dB SNR)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D72FC-6DDB-4FA4-849F-D135E69F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5862639"/>
            <a:ext cx="10361084" cy="231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FE597-E5E0-4FE1-B608-1AEB4CD871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82AE5-D81E-47C3-9CF1-ED1584AFAD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B3EF6F-BF1E-4A35-8D0A-C1B0DE621E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5B650F-4BFB-42A3-92F8-D2A54F91C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40669"/>
            <a:ext cx="5334000" cy="4000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057A093-0B26-48CF-87BF-6226F1A19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581029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8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11-22-464-02-00az-PDT EDMG Multi-Static PPDU structure</a:t>
            </a:r>
          </a:p>
          <a:p>
            <a:r>
              <a:rPr lang="en-GB" dirty="0"/>
              <a:t>11-22-464-03-00az-PDT EDMG Multi-Static PPDU structure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1395</TotalTime>
  <Words>290</Words>
  <Application>Microsoft Office PowerPoint</Application>
  <PresentationFormat>Widescreen</PresentationFormat>
  <Paragraphs>61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Office Theme</vt:lpstr>
      <vt:lpstr>Microsoft Word 97 - 2003 Document</vt:lpstr>
      <vt:lpstr>Microsoft Visio Drawing</vt:lpstr>
      <vt:lpstr>Changes in EDMG Multistatic PPDU</vt:lpstr>
      <vt:lpstr>Abstract</vt:lpstr>
      <vt:lpstr>PPDU Structure</vt:lpstr>
      <vt:lpstr>Sync Subfield Structure</vt:lpstr>
      <vt:lpstr>Old sync field – left, New sync field – right (no noise)</vt:lpstr>
      <vt:lpstr>Old sync field – left, New sync field – right (0dB SNR)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EDMG Multistatic PPDU</dc:title>
  <dc:creator>akasher@qti.qualcomm.com</dc:creator>
  <cp:lastModifiedBy>REV-4</cp:lastModifiedBy>
  <cp:revision>5</cp:revision>
  <cp:lastPrinted>1601-01-01T00:00:00Z</cp:lastPrinted>
  <dcterms:created xsi:type="dcterms:W3CDTF">2022-05-15T13:34:56Z</dcterms:created>
  <dcterms:modified xsi:type="dcterms:W3CDTF">2022-05-16T12:50:11Z</dcterms:modified>
</cp:coreProperties>
</file>