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3" r:id="rId5"/>
    <p:sldId id="264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>
      <p:cViewPr varScale="1">
        <p:scale>
          <a:sx n="68" d="100"/>
          <a:sy n="68" d="100"/>
        </p:scale>
        <p:origin x="48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802.11-22/0781r0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Drawing.vsd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package" Target="../embeddings/Microsoft_Visio_Drawing1.vsdx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Changes in EDMG </a:t>
            </a:r>
            <a:r>
              <a:rPr lang="en-GB" dirty="0" err="1"/>
              <a:t>Multistatic</a:t>
            </a:r>
            <a:r>
              <a:rPr lang="en-GB" dirty="0"/>
              <a:t> PPDU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2022-05-15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9401399"/>
              </p:ext>
            </p:extLst>
          </p:nvPr>
        </p:nvGraphicFramePr>
        <p:xfrm>
          <a:off x="990600" y="2422525"/>
          <a:ext cx="9845675" cy="237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Document" r:id="rId4" imgW="10429873" imgH="2529890" progId="Word.Document.8">
                  <p:embed/>
                </p:oleObj>
              </mc:Choice>
              <mc:Fallback>
                <p:oleObj name="Document" r:id="rId4" imgW="10429873" imgH="252989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22525"/>
                        <a:ext cx="9845675" cy="2378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After document 11-22-464 (PDT EDMG Multi-Static PPDU structure) have been presented there was some offline discussion that led to some changes in the document.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shows what changes have been made to the presentation as a result of the discussion.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GB" dirty="0"/>
              <a:t>PPDU Structure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5410200"/>
            <a:ext cx="10361084" cy="68421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In the new structure the EDMG-CEF and Data fields are removed and a sync field for STA1 is added.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E4D8F5C-9AB1-4273-9C44-69DD58399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2" y="1668292"/>
            <a:ext cx="2262119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37ECD57-BED0-49B8-B839-6BA910D4A9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3516729"/>
              </p:ext>
            </p:extLst>
          </p:nvPr>
        </p:nvGraphicFramePr>
        <p:xfrm>
          <a:off x="361951" y="1668293"/>
          <a:ext cx="11027833" cy="20323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Visio" r:id="rId4" imgW="8181938" imgH="1504950" progId="Visio.Drawing.15">
                  <p:embed/>
                </p:oleObj>
              </mc:Choice>
              <mc:Fallback>
                <p:oleObj name="Visio" r:id="rId4" imgW="8181938" imgH="1504950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51" y="1668293"/>
                        <a:ext cx="11027833" cy="20323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3D618C71-6548-49BB-A0F5-5F79F5934F3D}"/>
              </a:ext>
            </a:extLst>
          </p:cNvPr>
          <p:cNvSpPr txBox="1"/>
          <p:nvPr/>
        </p:nvSpPr>
        <p:spPr>
          <a:xfrm>
            <a:off x="4095757" y="1302398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Old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structure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D11CA14-44AC-4A8F-96E3-92A33C1C30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8600" y="3629025"/>
            <a:ext cx="11161184" cy="1930228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AB518F5-EB53-4EF3-AED2-9A7502A0BE71}"/>
              </a:ext>
            </a:extLst>
          </p:cNvPr>
          <p:cNvSpPr txBox="1"/>
          <p:nvPr/>
        </p:nvSpPr>
        <p:spPr>
          <a:xfrm>
            <a:off x="2561322" y="316736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New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structure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Sync Subfield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4114800"/>
            <a:ext cx="10361084" cy="1979614"/>
          </a:xfrm>
        </p:spPr>
        <p:txBody>
          <a:bodyPr/>
          <a:lstStyle/>
          <a:p>
            <a:r>
              <a:rPr lang="en-GB" dirty="0"/>
              <a:t>The new structure has 8 Golay sequences for detection and fine frequency offset estimation.</a:t>
            </a:r>
          </a:p>
          <a:p>
            <a:r>
              <a:rPr lang="en-GB" dirty="0"/>
              <a:t>The total number of Golay sequences is 18 (like 3 TRN subfields)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35E4FAA-7C9D-417E-A968-4482E394D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621629"/>
            <a:ext cx="1250461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5990ACD-FC65-4D8B-B278-83E7D544BC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3865542"/>
              </p:ext>
            </p:extLst>
          </p:nvPr>
        </p:nvGraphicFramePr>
        <p:xfrm>
          <a:off x="914400" y="1929910"/>
          <a:ext cx="9099418" cy="510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Visio" r:id="rId4" imgW="8934288" imgH="495300" progId="Visio.Drawing.15">
                  <p:embed/>
                </p:oleObj>
              </mc:Choice>
              <mc:Fallback>
                <p:oleObj name="Visio" r:id="rId4" imgW="8934288" imgH="49530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929910"/>
                        <a:ext cx="9099418" cy="5103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92580CD3-260E-4D09-915A-8560E8BE231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3129574"/>
            <a:ext cx="12192000" cy="49667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0109405-9D7B-4D23-9101-8B27CC9177B1}"/>
              </a:ext>
            </a:extLst>
          </p:cNvPr>
          <p:cNvSpPr txBox="1"/>
          <p:nvPr/>
        </p:nvSpPr>
        <p:spPr>
          <a:xfrm>
            <a:off x="2743200" y="14498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Old Structure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9B2A2A-5FE7-446E-A2E4-39161F229D2E}"/>
              </a:ext>
            </a:extLst>
          </p:cNvPr>
          <p:cNvSpPr txBox="1"/>
          <p:nvPr/>
        </p:nvSpPr>
        <p:spPr>
          <a:xfrm>
            <a:off x="2719297" y="2555468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New Structure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11-22-464-02-00az-PDT EDMG Multi-Static PPDU structure</a:t>
            </a:r>
          </a:p>
          <a:p>
            <a:r>
              <a:rPr lang="en-GB" dirty="0"/>
              <a:t>11-22-464-03-00az-PDT EDMG Multi-Static PPDU structure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1CA34DF3-31AE-4491-BB0A-0A8A975CF4FC}" vid="{7482ED61-3420-4E5E-AF3A-361B3F1EF81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1163</TotalTime>
  <Words>244</Words>
  <Application>Microsoft Office PowerPoint</Application>
  <PresentationFormat>Widescreen</PresentationFormat>
  <Paragraphs>53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Times New Roman</vt:lpstr>
      <vt:lpstr>Office Theme</vt:lpstr>
      <vt:lpstr>Microsoft Word 97 - 2003 Document</vt:lpstr>
      <vt:lpstr>Microsoft Visio Drawing</vt:lpstr>
      <vt:lpstr>Changes in EDMG Multistatic PPDU</vt:lpstr>
      <vt:lpstr>Abstract</vt:lpstr>
      <vt:lpstr>PPDU Structure</vt:lpstr>
      <vt:lpstr>Sync Subfield Structure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Changes in EDMG Multistatic PPDU</dc:title>
  <dc:creator>akasher@qti.qualcomm.com</dc:creator>
  <cp:lastModifiedBy>REV-3</cp:lastModifiedBy>
  <cp:revision>3</cp:revision>
  <cp:lastPrinted>1601-01-01T00:00:00Z</cp:lastPrinted>
  <dcterms:created xsi:type="dcterms:W3CDTF">2022-05-15T13:34:56Z</dcterms:created>
  <dcterms:modified xsi:type="dcterms:W3CDTF">2022-05-16T08:58:41Z</dcterms:modified>
</cp:coreProperties>
</file>