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0" r:id="rId4"/>
    <p:sldId id="261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9B"/>
    <a:srgbClr val="FF4640"/>
    <a:srgbClr val="5DC5FF"/>
    <a:srgbClr val="55FF52"/>
    <a:srgbClr val="FFF649"/>
    <a:srgbClr val="FFFCB4"/>
    <a:srgbClr val="000000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21" autoAdjust="0"/>
    <p:restoredTop sz="96283"/>
  </p:normalViewPr>
  <p:slideViewPr>
    <p:cSldViewPr snapToGrid="0">
      <p:cViewPr varScale="1">
        <p:scale>
          <a:sx n="169" d="100"/>
          <a:sy n="169" d="100"/>
        </p:scale>
        <p:origin x="232" y="82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802.11-22/0722r0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Resolutions for Figures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3" imgW="10439400" imgH="2387600" progId="Word.Document.8">
                  <p:embed/>
                </p:oleObj>
              </mc:Choice>
              <mc:Fallback>
                <p:oleObj name="文書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is proposed resolutions for figures.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52D4-431D-DC4B-A759-2C6AF047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Figure 4-16a (CID 3005, 3161)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99D661-BC30-E347-B6BB-E345001290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4B07E3-FC47-F147-A350-625B982DA5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9924774-AFF5-4349-AACD-1DDD7A4692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2022</a:t>
            </a:r>
            <a:endParaRPr lang="en-GB" dirty="0"/>
          </a:p>
        </p:txBody>
      </p:sp>
      <p:pic>
        <p:nvPicPr>
          <p:cNvPr id="14" name="図 13" descr="ダイアグラム&#10;&#10;自動的に生成された説明">
            <a:extLst>
              <a:ext uri="{FF2B5EF4-FFF2-40B4-BE49-F238E27FC236}">
                <a16:creationId xmlns:a16="http://schemas.microsoft.com/office/drawing/2014/main" id="{C618DE3E-314C-D4A0-8589-864EECA256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150" y="2279650"/>
            <a:ext cx="5981700" cy="229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82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52D4-431D-DC4B-A759-2C6AF047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Figure 12-55e (CID 3119)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99D661-BC30-E347-B6BB-E345001290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4B07E3-FC47-F147-A350-625B982DA5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9924774-AFF5-4349-AACD-1DDD7A4692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2022</a:t>
            </a:r>
            <a:endParaRPr lang="en-GB" dirty="0"/>
          </a:p>
        </p:txBody>
      </p:sp>
      <p:pic>
        <p:nvPicPr>
          <p:cNvPr id="12" name="図 11" descr="ダイアグラム&#10;&#10;自動的に生成された説明">
            <a:extLst>
              <a:ext uri="{FF2B5EF4-FFF2-40B4-BE49-F238E27FC236}">
                <a16:creationId xmlns:a16="http://schemas.microsoft.com/office/drawing/2014/main" id="{D98FDEAA-2FBD-7151-29A3-4E3F6E4466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980" y="1751014"/>
            <a:ext cx="7418374" cy="403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656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89980</TotalTime>
  <Words>101</Words>
  <Application>Microsoft Macintosh PowerPoint</Application>
  <PresentationFormat>ワイド画面</PresentationFormat>
  <Paragraphs>27</Paragraphs>
  <Slides>4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テーマ</vt:lpstr>
      <vt:lpstr>文書</vt:lpstr>
      <vt:lpstr>Resolutions for Figures</vt:lpstr>
      <vt:lpstr>Abstract</vt:lpstr>
      <vt:lpstr>Figure 4-16a (CID 3005, 3161)</vt:lpstr>
      <vt:lpstr>Figure 12-55e (CID 3119)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206</cp:revision>
  <cp:lastPrinted>1601-01-01T00:00:00Z</cp:lastPrinted>
  <dcterms:created xsi:type="dcterms:W3CDTF">2019-03-11T15:18:40Z</dcterms:created>
  <dcterms:modified xsi:type="dcterms:W3CDTF">2022-05-13T12:05:59Z</dcterms:modified>
</cp:coreProperties>
</file>