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89" r:id="rId3"/>
    <p:sldId id="282" r:id="rId4"/>
    <p:sldId id="284" r:id="rId5"/>
    <p:sldId id="291" r:id="rId6"/>
    <p:sldId id="304" r:id="rId7"/>
    <p:sldId id="277" r:id="rId8"/>
    <p:sldId id="302" r:id="rId9"/>
    <p:sldId id="293" r:id="rId10"/>
    <p:sldId id="303" r:id="rId11"/>
    <p:sldId id="301" r:id="rId12"/>
    <p:sldId id="286" r:id="rId13"/>
    <p:sldId id="285" r:id="rId14"/>
    <p:sldId id="298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659" autoAdjust="0"/>
  </p:normalViewPr>
  <p:slideViewPr>
    <p:cSldViewPr>
      <p:cViewPr varScale="1">
        <p:scale>
          <a:sx n="102" d="100"/>
          <a:sy n="102" d="100"/>
        </p:scale>
        <p:origin x="192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802.11-21/0753r2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June 2022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/>
              <a:t>TG </a:t>
            </a:r>
            <a:r>
              <a:rPr lang="en-US" dirty="0" err="1"/>
              <a:t>bh</a:t>
            </a:r>
            <a:br>
              <a:rPr lang="en-US" dirty="0"/>
            </a:br>
            <a:r>
              <a:rPr lang="en-US" dirty="0"/>
              <a:t>Identifiable Random MAC Address</a:t>
            </a:r>
            <a:br>
              <a:rPr lang="en-US" dirty="0"/>
            </a:br>
            <a:r>
              <a:rPr lang="en-US" dirty="0"/>
              <a:t>(latest)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2022-06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56320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38C6B3C-ABF7-195D-AE4C-B58AD1AE1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953000"/>
          </a:xfrm>
        </p:spPr>
        <p:txBody>
          <a:bodyPr/>
          <a:lstStyle/>
          <a:p>
            <a:r>
              <a:rPr lang="en-US" dirty="0"/>
              <a:t>STA uses a different MAC Address for </a:t>
            </a:r>
            <a:r>
              <a:rPr lang="en-US" u="sng" dirty="0"/>
              <a:t>every</a:t>
            </a:r>
            <a:r>
              <a:rPr lang="en-US" dirty="0"/>
              <a:t> association</a:t>
            </a:r>
          </a:p>
          <a:p>
            <a:r>
              <a:rPr lang="en-US" dirty="0"/>
              <a:t>STA uses a different MAC address for </a:t>
            </a:r>
            <a:r>
              <a:rPr lang="en-US" u="sng" dirty="0"/>
              <a:t>every</a:t>
            </a:r>
            <a:r>
              <a:rPr lang="en-US" dirty="0"/>
              <a:t> directed Probe</a:t>
            </a:r>
          </a:p>
          <a:p>
            <a:r>
              <a:rPr lang="en-US" dirty="0"/>
              <a:t>Brute strength decoding of the IRMK is a </a:t>
            </a:r>
            <a:r>
              <a:rPr lang="en-US" dirty="0">
                <a:solidFill>
                  <a:srgbClr val="FF0000"/>
                </a:solidFill>
              </a:rPr>
              <a:t>waste of time </a:t>
            </a:r>
            <a:r>
              <a:rPr lang="en-US" dirty="0"/>
              <a:t>as the IRMK changes EVERY ASSOCATION</a:t>
            </a:r>
          </a:p>
          <a:p>
            <a:pPr lvl="1"/>
            <a:r>
              <a:rPr lang="en-US" dirty="0"/>
              <a:t>Impossible to track a STA. </a:t>
            </a:r>
          </a:p>
          <a:p>
            <a:r>
              <a:rPr lang="en-US" dirty="0"/>
              <a:t> Effectively the MAC address is the “identifier” BUT only known by the AP.</a:t>
            </a:r>
          </a:p>
          <a:p>
            <a:pPr lvl="1"/>
            <a:r>
              <a:rPr lang="en-US" dirty="0"/>
              <a:t>Makes adoption by existing Apps easy.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C4958D3-B2F4-1FE1-E495-9028E475D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Important Points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5856F-04AA-EE73-81BC-C9C422BE6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3D78B-44E9-5AAD-9A9B-957B4016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A60BE-0F57-13BD-13B8-762C2EE08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107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IRM enables the AP to identify the STA, </a:t>
            </a:r>
          </a:p>
          <a:p>
            <a:pPr lvl="1"/>
            <a:r>
              <a:rPr lang="en-US" dirty="0"/>
              <a:t>i.e. STA “123” </a:t>
            </a:r>
          </a:p>
          <a:p>
            <a:r>
              <a:rPr lang="en-US" dirty="0"/>
              <a:t>AP can exchange frames or higher layer APP can then associate STA 123 with some other specific details/IDs</a:t>
            </a:r>
          </a:p>
          <a:p>
            <a:pPr lvl="1"/>
            <a:r>
              <a:rPr lang="en-US" dirty="0"/>
              <a:t>Membership ID , customer ID, guest ID, family member, employee ID, etc.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b="1" dirty="0"/>
              <a:t>AP stores 9 octets for the IRMK for each STA</a:t>
            </a:r>
            <a:r>
              <a:rPr lang="en-US" dirty="0"/>
              <a:t>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 details and Storage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343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an Identifiable Random MAC scheme, along the lines as described in &lt;this document&gt;,  is included in the </a:t>
            </a:r>
            <a:r>
              <a:rPr lang="en-US" dirty="0" err="1"/>
              <a:t>TGbh</a:t>
            </a:r>
            <a:r>
              <a:rPr lang="en-US" dirty="0"/>
              <a:t> Amendment?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Poll/Motion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471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1659" y="1371600"/>
            <a:ext cx="7772400" cy="5103813"/>
          </a:xfrm>
        </p:spPr>
        <p:txBody>
          <a:bodyPr/>
          <a:lstStyle/>
          <a:p>
            <a:pPr marL="0" lvl="0" indent="0">
              <a:buNone/>
            </a:pPr>
            <a:r>
              <a:rPr lang="en-US" sz="1600" dirty="0"/>
              <a:t>IRMK (Identifiable Random MAC Key)</a:t>
            </a:r>
          </a:p>
          <a:p>
            <a:pPr lvl="0">
              <a:buFont typeface="+mj-lt"/>
              <a:buAutoNum type="arabicPeriod"/>
            </a:pPr>
            <a:r>
              <a:rPr lang="en-US" sz="1600" dirty="0"/>
              <a:t>STA generates the IRMK</a:t>
            </a:r>
          </a:p>
          <a:p>
            <a:pPr lvl="1"/>
            <a:r>
              <a:rPr lang="en-US" sz="1600" dirty="0"/>
              <a:t>Random 72-bit number 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STA provides an IRMK with AP when first associated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STA provides IRM OKM in “IRM element”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The IRMK is used to resolve the identity of the STA</a:t>
            </a:r>
          </a:p>
          <a:p>
            <a:pPr lvl="1"/>
            <a:r>
              <a:rPr lang="en-US" sz="1800" dirty="0"/>
              <a:t>verifies that the OKM included in the IRM element matches the output of the local OKM computation </a:t>
            </a:r>
          </a:p>
          <a:p>
            <a:pPr lvl="1"/>
            <a:r>
              <a:rPr lang="en-US" sz="1800" dirty="0"/>
              <a:t>	IRM </a:t>
            </a:r>
            <a:r>
              <a:rPr lang="en-US" sz="1800" b="1" dirty="0"/>
              <a:t>OKM= HKDF-Expand (IRMK, IRMA, 9)</a:t>
            </a:r>
          </a:p>
          <a:p>
            <a:pPr lvl="1"/>
            <a:r>
              <a:rPr lang="en-US" sz="1800" b="1" i="1" dirty="0"/>
              <a:t>This produces a 9 octet, 72 bit, output key</a:t>
            </a:r>
          </a:p>
          <a:p>
            <a:r>
              <a:rPr lang="en-US" sz="1800" i="1" dirty="0"/>
              <a:t>Alternative is use </a:t>
            </a:r>
            <a:r>
              <a:rPr lang="en-US" sz="1800" b="1" dirty="0"/>
              <a:t>IRM hash = SHA-256/128 (IRMK, IRMA)</a:t>
            </a:r>
          </a:p>
          <a:p>
            <a:r>
              <a:rPr lang="en-US" sz="1800" dirty="0"/>
              <a:t>OR any other candidate (not my area of expertise, happy to accept advise)</a:t>
            </a:r>
            <a:endParaRPr lang="en-US" sz="1400" b="0" dirty="0"/>
          </a:p>
          <a:p>
            <a:pPr marL="0" lvl="0" indent="0">
              <a:buNone/>
            </a:pPr>
            <a:endParaRPr lang="en-US" sz="1200" b="0" i="1" dirty="0"/>
          </a:p>
          <a:p>
            <a:pPr marL="0" indent="0">
              <a:buNone/>
            </a:pPr>
            <a:r>
              <a:rPr lang="en-US" sz="1400" b="0" i="1" dirty="0"/>
              <a:t>NOTE: Only the HKDF-Expand is used because the IRMK is already a “good” pseudorandom key. i.e. the HKDF-Extract is not required.</a:t>
            </a:r>
          </a:p>
          <a:p>
            <a:pPr marL="0" indent="0">
              <a:buNone/>
            </a:pPr>
            <a:r>
              <a:rPr lang="en-US" sz="1400" b="0" i="1" dirty="0"/>
              <a:t>NOTE: 72 bit key is  considered secure enough for this application.  Only real need is to prevent duplicates.  Determining the key is not useful as it changes every association.</a:t>
            </a:r>
          </a:p>
          <a:p>
            <a:pPr marL="0" lvl="0" indent="0">
              <a:buNone/>
            </a:pPr>
            <a:endParaRPr lang="en-US" sz="1800" b="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IRMK and IRM OKM function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388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IRMK Check field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499" y="1386071"/>
            <a:ext cx="8115148" cy="81578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98176" y="2216330"/>
            <a:ext cx="73914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IRMK Offset takes a value N, from 0 to 56  (Note: IRMK is 72 bits)</a:t>
            </a:r>
          </a:p>
          <a:p>
            <a:r>
              <a:rPr lang="en-GB" sz="1400" dirty="0"/>
              <a:t>The Check field contains the 8 bits representing the EX-OR of the 8 bits of the IRMK, </a:t>
            </a:r>
            <a:r>
              <a:rPr lang="en-GB" sz="1400" dirty="0" err="1"/>
              <a:t>b</a:t>
            </a:r>
            <a:r>
              <a:rPr lang="en-GB" sz="1400" baseline="-25000" dirty="0" err="1"/>
              <a:t>N</a:t>
            </a:r>
            <a:r>
              <a:rPr lang="en-GB" sz="1400" dirty="0"/>
              <a:t> to b</a:t>
            </a:r>
            <a:r>
              <a:rPr lang="en-GB" sz="1400" baseline="-25000" dirty="0"/>
              <a:t>N+7 </a:t>
            </a:r>
            <a:r>
              <a:rPr lang="en-GB" sz="1400" dirty="0"/>
              <a:t>with the following 8 bits (b</a:t>
            </a:r>
            <a:r>
              <a:rPr lang="en-GB" sz="1400" baseline="-25000" dirty="0"/>
              <a:t>N+8</a:t>
            </a:r>
            <a:r>
              <a:rPr lang="en-GB" sz="1400" dirty="0"/>
              <a:t> to b</a:t>
            </a:r>
            <a:r>
              <a:rPr lang="en-GB" sz="1400" baseline="-25000" dirty="0"/>
              <a:t>N+15</a:t>
            </a:r>
            <a:r>
              <a:rPr lang="en-GB" sz="1400" dirty="0"/>
              <a:t>)</a:t>
            </a:r>
          </a:p>
          <a:p>
            <a:endParaRPr lang="en-GB" sz="1400" dirty="0"/>
          </a:p>
          <a:p>
            <a:r>
              <a:rPr lang="en-GB" sz="1400" dirty="0"/>
              <a:t>i.e.  For n = 0 to 7</a:t>
            </a:r>
          </a:p>
          <a:p>
            <a:r>
              <a:rPr lang="en-GB" sz="1400" dirty="0"/>
              <a:t>Bits in Check field are	</a:t>
            </a:r>
            <a:r>
              <a:rPr lang="en-GB" sz="1400" dirty="0" err="1"/>
              <a:t>b</a:t>
            </a:r>
            <a:r>
              <a:rPr lang="en-GB" sz="1400" baseline="-25000" dirty="0" err="1"/>
              <a:t>n</a:t>
            </a:r>
            <a:r>
              <a:rPr lang="en-GB" sz="1400" dirty="0"/>
              <a:t> = EX-OR (</a:t>
            </a:r>
            <a:r>
              <a:rPr lang="en-GB" sz="1400" dirty="0" err="1"/>
              <a:t>b</a:t>
            </a:r>
            <a:r>
              <a:rPr lang="en-GB" sz="1400" baseline="-25000" dirty="0" err="1"/>
              <a:t>N+n</a:t>
            </a:r>
            <a:r>
              <a:rPr lang="en-GB" sz="1400" dirty="0"/>
              <a:t>, b</a:t>
            </a:r>
            <a:r>
              <a:rPr lang="en-GB" sz="1400" baseline="-25000" dirty="0"/>
              <a:t>N+n+8</a:t>
            </a:r>
            <a:r>
              <a:rPr lang="en-GB" sz="1400" dirty="0"/>
              <a:t>)          where 	</a:t>
            </a:r>
            <a:r>
              <a:rPr lang="en-GB" sz="1400" dirty="0" err="1"/>
              <a:t>b</a:t>
            </a:r>
            <a:r>
              <a:rPr lang="en-GB" sz="1400" baseline="-25000" dirty="0" err="1"/>
              <a:t>N</a:t>
            </a:r>
            <a:r>
              <a:rPr lang="en-GB" sz="1400" dirty="0"/>
              <a:t> is Nth bit in IRMK</a:t>
            </a:r>
          </a:p>
          <a:p>
            <a:r>
              <a:rPr lang="en-GB" sz="1400" dirty="0"/>
              <a:t>			</a:t>
            </a:r>
            <a:endParaRPr lang="en-US" sz="1400" dirty="0"/>
          </a:p>
          <a:p>
            <a:r>
              <a:rPr lang="en-US" sz="1600" b="0" dirty="0"/>
              <a:t>Note: Could keep it simpler by just providing 8 bits of the key.  Same basic integrity. </a:t>
            </a:r>
          </a:p>
          <a:p>
            <a:r>
              <a:rPr lang="en-US" sz="1800" u="sng" dirty="0"/>
              <a:t>Acts as a “Hint” to the AP so AP can quickly find a stored IRMK.</a:t>
            </a:r>
          </a:p>
          <a:p>
            <a:r>
              <a:rPr lang="en-US" sz="1800" u="sng" dirty="0"/>
              <a:t>Reduces the list of IRMKs by 1/256</a:t>
            </a:r>
          </a:p>
          <a:p>
            <a:r>
              <a:rPr lang="en-US" sz="1800" dirty="0">
                <a:solidFill>
                  <a:srgbClr val="FF0000"/>
                </a:solidFill>
              </a:rPr>
              <a:t>e.g. correct key in a list of 1000 IRMKs found in just 2 calculations (average)</a:t>
            </a:r>
          </a:p>
          <a:p>
            <a:endParaRPr lang="en-US" sz="1800" b="0" dirty="0"/>
          </a:p>
          <a:p>
            <a:r>
              <a:rPr lang="en-US" sz="1800" b="0" dirty="0"/>
              <a:t>Reduces the integrity of key from 72 bits to 64 bits.  </a:t>
            </a:r>
          </a:p>
          <a:p>
            <a:r>
              <a:rPr lang="en-US" sz="1800" b="0" dirty="0"/>
              <a:t>Brute force determination of the key is a waste of time as key changes every association – cannot track the STA.</a:t>
            </a:r>
          </a:p>
        </p:txBody>
      </p:sp>
    </p:spTree>
    <p:extLst>
      <p:ext uri="{BB962C8B-B14F-4D97-AF65-F5344CB8AC3E}">
        <p14:creationId xmlns:p14="http://schemas.microsoft.com/office/powerpoint/2010/main" val="1494789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199"/>
            <a:ext cx="7772400" cy="5256213"/>
          </a:xfrm>
        </p:spPr>
        <p:txBody>
          <a:bodyPr/>
          <a:lstStyle/>
          <a:p>
            <a:r>
              <a:rPr lang="en-US" sz="1800" dirty="0"/>
              <a:t>This is a presentation on “Identifiable Random MAC Address”, IRMA</a:t>
            </a:r>
          </a:p>
          <a:p>
            <a:r>
              <a:rPr lang="en-US" sz="1800" dirty="0" err="1"/>
              <a:t>TGbh</a:t>
            </a:r>
            <a:r>
              <a:rPr lang="en-US" sz="1800" dirty="0"/>
              <a:t> Straw Poll indicated a good majority support for a scheme that satisfied all the Use Cases including pre-association, but still had a sizable anti-vote</a:t>
            </a:r>
          </a:p>
          <a:p>
            <a:r>
              <a:rPr lang="en-US" sz="1800" dirty="0"/>
              <a:t>Subsequent follow up has revealed some misunderstandings of the IRMA scheme and some encouragement to keep going.</a:t>
            </a:r>
          </a:p>
          <a:p>
            <a:endParaRPr lang="en-US" sz="1800" dirty="0"/>
          </a:p>
          <a:p>
            <a:r>
              <a:rPr lang="en-US" sz="1800" dirty="0"/>
              <a:t>This new proposal removes the need for Robust Action frames and sends the IRMK in message 4 of the 4 w HS.</a:t>
            </a:r>
          </a:p>
          <a:p>
            <a:endParaRPr lang="en-US" sz="1800" dirty="0"/>
          </a:p>
          <a:p>
            <a:r>
              <a:rPr lang="en-US" sz="1800" dirty="0"/>
              <a:t>IRM is a STATION allocated scheme.  STA has control over the MAC Address used.  </a:t>
            </a:r>
          </a:p>
          <a:p>
            <a:pPr marL="0" indent="0">
              <a:buNone/>
            </a:pPr>
            <a:r>
              <a:rPr lang="en-US" sz="1800" dirty="0"/>
              <a:t>Note that </a:t>
            </a:r>
          </a:p>
          <a:p>
            <a:r>
              <a:rPr lang="en-US" sz="1800" dirty="0"/>
              <a:t>MAAD is a NETWORK allocated scheme.  Network allocates the MAC address to be used (changes every association) </a:t>
            </a:r>
          </a:p>
          <a:p>
            <a:r>
              <a:rPr lang="en-US" sz="1800" dirty="0"/>
              <a:t>BOTH schemes cover all the Use Cases.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Intro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657600"/>
          </a:xfrm>
        </p:spPr>
        <p:txBody>
          <a:bodyPr/>
          <a:lstStyle/>
          <a:p>
            <a:pPr marL="0" lvl="1" indent="0">
              <a:buNone/>
            </a:pPr>
            <a:r>
              <a:rPr lang="en-US" sz="1800" b="1" dirty="0"/>
              <a:t>Identifiable Random MAC (IRM) </a:t>
            </a:r>
            <a:r>
              <a:rPr lang="en-GB" dirty="0"/>
              <a:t>: a scheme where a non-AP STA uses identifiable random medium access control (MAC) addresses (IRMA) to prevent third parties from tracking the non-AP STA while still allowing trusted parties to identify the non-AP STA</a:t>
            </a:r>
            <a:r>
              <a:rPr lang="en-US" sz="1800" dirty="0"/>
              <a:t>.</a:t>
            </a:r>
            <a:endParaRPr lang="en-US" sz="1600" b="0" dirty="0">
              <a:latin typeface="+mj-lt"/>
            </a:endParaRP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Identifiable Random MAC Address (IRMA) – a r</a:t>
            </a:r>
            <a:r>
              <a:rPr lang="en-US" sz="1800" b="0" dirty="0"/>
              <a:t>andom MAC address used by a STA using IRM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Identifiable Random MAC Key (IRMK) – </a:t>
            </a:r>
            <a:r>
              <a:rPr lang="en-US" sz="1800" b="0" dirty="0"/>
              <a:t>a</a:t>
            </a:r>
            <a:r>
              <a:rPr lang="en-US" sz="1800" dirty="0"/>
              <a:t> </a:t>
            </a:r>
            <a:r>
              <a:rPr lang="en-US" sz="1800" b="0" dirty="0"/>
              <a:t>Key used to resolve an IRMA </a:t>
            </a:r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IRM Definitions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374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sz="2000" dirty="0"/>
              <a:t>An IRM Capability field is used in the STA and AP</a:t>
            </a:r>
          </a:p>
          <a:p>
            <a:r>
              <a:rPr lang="en-US" sz="2000" dirty="0"/>
              <a:t>The AP looks for the IRM Capability AND the IRM Hash in IRM element</a:t>
            </a:r>
          </a:p>
          <a:p>
            <a:r>
              <a:rPr lang="en-US" sz="2000" dirty="0"/>
              <a:t>AP can use the IRM Capability bit to indicate to STAs that there may be a reason to be identified, i.e., “I provide a service”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CAPABILITY BIT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320" y="3657600"/>
            <a:ext cx="8001605" cy="775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224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2431" y="609600"/>
            <a:ext cx="7772400" cy="533400"/>
          </a:xfrm>
        </p:spPr>
        <p:txBody>
          <a:bodyPr/>
          <a:lstStyle/>
          <a:p>
            <a:r>
              <a:rPr lang="en-US" dirty="0"/>
              <a:t>IRM element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1232902"/>
            <a:ext cx="51009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/>
              <a:t>STA can use “private” address</a:t>
            </a:r>
          </a:p>
          <a:p>
            <a:r>
              <a:rPr lang="en-US" sz="1600" b="0" dirty="0"/>
              <a:t>IRM element sent in Association Request</a:t>
            </a:r>
          </a:p>
          <a:p>
            <a:r>
              <a:rPr lang="en-US" sz="1600" b="0" dirty="0"/>
              <a:t>AP then knows if STA IRMK already known (stored) or not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119" y="3044340"/>
            <a:ext cx="6803296" cy="271141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120" y="2160760"/>
            <a:ext cx="6406694" cy="77589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55372" y="6019800"/>
            <a:ext cx="5876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Thinking about adding indicators such as “ID”.  Tells AP STA has an ID.   </a:t>
            </a:r>
          </a:p>
        </p:txBody>
      </p:sp>
    </p:spTree>
    <p:extLst>
      <p:ext uri="{BB962C8B-B14F-4D97-AF65-F5344CB8AC3E}">
        <p14:creationId xmlns:p14="http://schemas.microsoft.com/office/powerpoint/2010/main" val="792773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C54918F-1FC4-300D-2A44-294C35241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7772400" cy="4114800"/>
          </a:xfrm>
        </p:spPr>
        <p:txBody>
          <a:bodyPr/>
          <a:lstStyle/>
          <a:p>
            <a:r>
              <a:rPr lang="en-US" dirty="0"/>
              <a:t>STA uses a random MAC address, IRMA, and a ‘IRM Hash’ (or IRM OKM) </a:t>
            </a:r>
          </a:p>
          <a:p>
            <a:pPr lvl="1"/>
            <a:r>
              <a:rPr lang="en-US" dirty="0"/>
              <a:t>STA uses a key , IRMK, that it provided to the AP at the last association. </a:t>
            </a:r>
          </a:p>
          <a:p>
            <a:pPr lvl="1"/>
            <a:r>
              <a:rPr lang="en-US" dirty="0"/>
              <a:t>IRM Hash = function {IRMA, IRMK}</a:t>
            </a:r>
          </a:p>
          <a:p>
            <a:r>
              <a:rPr lang="en-US" dirty="0"/>
              <a:t>Every time the STA associates, the STA provides a new key, IRMK.</a:t>
            </a:r>
          </a:p>
          <a:p>
            <a:r>
              <a:rPr lang="en-US" dirty="0"/>
              <a:t>AP identifies STA by checking the stored IRMKs.</a:t>
            </a:r>
          </a:p>
          <a:p>
            <a:r>
              <a:rPr lang="en-US" dirty="0"/>
              <a:t>An IRMK Check can be used to reduce the list of keys that AP checks by a factor of 256.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DC11CFF-1C8C-EC2B-2C70-644EF8AA0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4EEA9-2D84-D10B-E5D3-F92892D12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22287E-35EA-C033-62C6-BCB10B9CA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56AFB7-3126-A4D9-EFE4-DE6F74B8D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268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34874" y="1219203"/>
            <a:ext cx="7772400" cy="5256210"/>
          </a:xfrm>
        </p:spPr>
        <p:txBody>
          <a:bodyPr/>
          <a:lstStyle/>
          <a:p>
            <a:pPr marL="0" lvl="0" indent="0">
              <a:buNone/>
            </a:pPr>
            <a:r>
              <a:rPr lang="en-US" dirty="0"/>
              <a:t>STA and AP indicates IRM support in Extended Capability Field</a:t>
            </a:r>
          </a:p>
          <a:p>
            <a:pPr marL="0" lvl="0" indent="0">
              <a:buNone/>
            </a:pPr>
            <a:r>
              <a:rPr lang="en-US" i="1" u="sng" dirty="0"/>
              <a:t>First Time Association</a:t>
            </a:r>
          </a:p>
          <a:p>
            <a:pPr lvl="0">
              <a:buFont typeface="+mj-lt"/>
              <a:buAutoNum type="arabicPeriod"/>
            </a:pPr>
            <a:r>
              <a:rPr lang="en-US" dirty="0"/>
              <a:t>STA generates 48 bit IRMA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Generates a random 46 bit number 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Appends I/G = 0, U/L = 1  (Compatible with 12.2.10)</a:t>
            </a:r>
          </a:p>
          <a:p>
            <a:pPr>
              <a:buFont typeface="+mj-lt"/>
              <a:buAutoNum type="arabicPeriod"/>
            </a:pPr>
            <a:r>
              <a:rPr lang="en-US" dirty="0"/>
              <a:t>STA sends the IRM element in Association Request</a:t>
            </a:r>
          </a:p>
          <a:p>
            <a:pPr lvl="1">
              <a:buFont typeface="+mj-lt"/>
              <a:buAutoNum type="arabicPeriod"/>
            </a:pPr>
            <a:r>
              <a:rPr lang="en-US" sz="1800" dirty="0"/>
              <a:t>IRM Indicator set to “Unknown”</a:t>
            </a:r>
          </a:p>
          <a:p>
            <a:pPr lvl="1">
              <a:buFont typeface="+mj-lt"/>
              <a:buAutoNum type="arabicPeriod"/>
            </a:pPr>
            <a:r>
              <a:rPr lang="en-US" sz="1800" dirty="0"/>
              <a:t>IRM OKM field is omitted.</a:t>
            </a:r>
          </a:p>
          <a:p>
            <a:pPr>
              <a:buFont typeface="+mj-lt"/>
              <a:buAutoNum type="arabicPeriod"/>
            </a:pPr>
            <a:r>
              <a:rPr lang="en-US" dirty="0"/>
              <a:t> During Association,  STA sends an IRMK in message 4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AP stores this IRMK</a:t>
            </a:r>
          </a:p>
          <a:p>
            <a:pPr>
              <a:buFont typeface="+mj-lt"/>
              <a:buAutoNum type="arabicPeriod"/>
            </a:pPr>
            <a:endParaRPr lang="en-US" sz="1400" dirty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457200"/>
          </a:xfrm>
        </p:spPr>
        <p:txBody>
          <a:bodyPr/>
          <a:lstStyle/>
          <a:p>
            <a:r>
              <a:rPr lang="en-US" dirty="0"/>
              <a:t>Basic Steps for IRM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360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3900" y="1292352"/>
            <a:ext cx="7772400" cy="5108448"/>
          </a:xfrm>
        </p:spPr>
        <p:txBody>
          <a:bodyPr/>
          <a:lstStyle/>
          <a:p>
            <a:pPr marL="0" indent="0">
              <a:buNone/>
            </a:pPr>
            <a:r>
              <a:rPr lang="en-US" sz="2000" i="1" u="sng" dirty="0"/>
              <a:t>Subsequent Associations</a:t>
            </a:r>
            <a:endParaRPr lang="en-US" sz="2000" dirty="0"/>
          </a:p>
          <a:p>
            <a:pPr>
              <a:buFont typeface="+mj-lt"/>
              <a:buAutoNum type="arabicPeriod"/>
            </a:pPr>
            <a:r>
              <a:rPr lang="en-US" sz="2000" dirty="0"/>
              <a:t>STA generates 48 bit IRMA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STA calculates IRM OKM  using the IRMA and the IRMK previously provided to that AP</a:t>
            </a:r>
          </a:p>
          <a:p>
            <a:pPr lvl="1"/>
            <a:r>
              <a:rPr lang="en-US" sz="1600" b="1" dirty="0"/>
              <a:t>IRM</a:t>
            </a:r>
            <a:r>
              <a:rPr lang="en-US" sz="1600" dirty="0"/>
              <a:t> </a:t>
            </a:r>
            <a:r>
              <a:rPr lang="en-US" sz="1600" b="1" dirty="0"/>
              <a:t>OKM= HKDF-Expand (IRMK, IRMA, 9)  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STA sends the IRM element in Association Request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 dirty="0"/>
              <a:t>IRM Indicator set to “Known” and IRM OKM is included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 dirty="0"/>
              <a:t>IRM Check field may be included (Down-selects IRMK list by factor of 256) 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AP uses IRMA and stored IRMKs to calculate IRM OKM and identifies the STA IRMK.</a:t>
            </a:r>
          </a:p>
          <a:p>
            <a:pPr>
              <a:buFont typeface="+mj-lt"/>
              <a:buAutoNum type="arabicPeriod"/>
            </a:pPr>
            <a:r>
              <a:rPr lang="en-US" sz="2000" dirty="0">
                <a:solidFill>
                  <a:srgbClr val="FF0000"/>
                </a:solidFill>
              </a:rPr>
              <a:t>During Association STA sends a new IRMK to AP in msg 4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 dirty="0">
                <a:solidFill>
                  <a:srgbClr val="FF0000"/>
                </a:solidFill>
              </a:rPr>
              <a:t>For use the NEXT TIME the STA associates or probes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AP and STA update their lists.</a:t>
            </a:r>
            <a:endParaRPr lang="en-US" sz="11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STA Associates again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168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Pre-Association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480355-76BE-9E31-5F80-69F0B8705961}"/>
              </a:ext>
            </a:extLst>
          </p:cNvPr>
          <p:cNvSpPr txBox="1"/>
          <p:nvPr/>
        </p:nvSpPr>
        <p:spPr>
          <a:xfrm>
            <a:off x="981959" y="1524000"/>
            <a:ext cx="7467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Identification from Association Request: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AP can identify the STA from the Association Request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AP can decide if STA is a ‘wanted STA’ and allow association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When STA associates, the IRMK is changed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Identification from Probes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STA can send a different IRMA (TA) and plus IRM OKM, every probe (based on same IRMK)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When STA associates, the IRMK is changed</a:t>
            </a:r>
          </a:p>
          <a:p>
            <a:pPr lvl="1"/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ANQP</a:t>
            </a:r>
            <a:r>
              <a:rPr lang="en-US" sz="2000" dirty="0"/>
              <a:t>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IRM element includes IRM OKM and IRM Check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Hence STA can be identified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06974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104927</TotalTime>
  <Words>1400</Words>
  <Application>Microsoft Office PowerPoint</Application>
  <PresentationFormat>On-screen Show (4:3)</PresentationFormat>
  <Paragraphs>175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Times New Roman</vt:lpstr>
      <vt:lpstr>Default Design</vt:lpstr>
      <vt:lpstr>TG bh Identifiable Random MAC Address (latest)</vt:lpstr>
      <vt:lpstr>Intro</vt:lpstr>
      <vt:lpstr>IRM Definitions</vt:lpstr>
      <vt:lpstr>CAPABILITY BIT</vt:lpstr>
      <vt:lpstr>IRM element</vt:lpstr>
      <vt:lpstr>Outline</vt:lpstr>
      <vt:lpstr>Basic Steps for IRM</vt:lpstr>
      <vt:lpstr>STA Associates again</vt:lpstr>
      <vt:lpstr>Pre-Association</vt:lpstr>
      <vt:lpstr>Important Points</vt:lpstr>
      <vt:lpstr>STA details and Storage</vt:lpstr>
      <vt:lpstr>Straw Poll/Motion</vt:lpstr>
      <vt:lpstr>IRMK and IRM OKM function</vt:lpstr>
      <vt:lpstr>IRMK Check field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Smith, Graham</cp:lastModifiedBy>
  <cp:revision>1796</cp:revision>
  <cp:lastPrinted>1998-02-10T13:28:06Z</cp:lastPrinted>
  <dcterms:created xsi:type="dcterms:W3CDTF">1998-02-10T13:07:52Z</dcterms:created>
  <dcterms:modified xsi:type="dcterms:W3CDTF">2022-06-10T19:20:50Z</dcterms:modified>
</cp:coreProperties>
</file>