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57" r:id="rId3"/>
    <p:sldId id="261" r:id="rId4"/>
    <p:sldId id="259" r:id="rId5"/>
    <p:sldId id="258" r:id="rId6"/>
    <p:sldId id="260" r:id="rId7"/>
    <p:sldId id="262" r:id="rId8"/>
  </p:sldIdLst>
  <p:sldSz cx="12192000" cy="6858000"/>
  <p:notesSz cx="6858000" cy="9144000"/>
  <p:defaultText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EFFEE54-3E3E-2857-02D9-0E3BEA99D2EB}" name="Antonio de la Oliva" initials="AdlO" userId="S::aoliva@it.uc3m.es::62d8fd50-3ea9-438a-8635-fc3c8143fbd3" providerId="AD"/>
</p188: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60"/>
    <p:restoredTop sz="94705"/>
  </p:normalViewPr>
  <p:slideViewPr>
    <p:cSldViewPr snapToGrid="0" snapToObjects="1">
      <p:cViewPr varScale="1">
        <p:scale>
          <a:sx n="108" d="100"/>
          <a:sy n="108" d="100"/>
        </p:scale>
        <p:origin x="1032"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8/10/relationships/authors" Target="author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E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EE05257-5E44-7A49-8901-B8C4640F4DC7}" type="datetimeFigureOut">
              <a:rPr lang="en-ES" smtClean="0"/>
              <a:t>10/5/22</a:t>
            </a:fld>
            <a:endParaRPr lang="en-E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E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E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AF5731-85C2-B54C-BF58-69AE748109BD}" type="slidenum">
              <a:rPr lang="en-ES" smtClean="0"/>
              <a:t>‹#›</a:t>
            </a:fld>
            <a:endParaRPr lang="en-ES"/>
          </a:p>
        </p:txBody>
      </p:sp>
    </p:spTree>
    <p:extLst>
      <p:ext uri="{BB962C8B-B14F-4D97-AF65-F5344CB8AC3E}">
        <p14:creationId xmlns:p14="http://schemas.microsoft.com/office/powerpoint/2010/main" val="8379530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ES" dirty="0"/>
          </a:p>
        </p:txBody>
      </p:sp>
      <p:sp>
        <p:nvSpPr>
          <p:cNvPr id="4" name="Slide Number Placeholder 3"/>
          <p:cNvSpPr>
            <a:spLocks noGrp="1"/>
          </p:cNvSpPr>
          <p:nvPr>
            <p:ph type="sldNum" sz="quarter" idx="5"/>
          </p:nvPr>
        </p:nvSpPr>
        <p:spPr/>
        <p:txBody>
          <a:bodyPr/>
          <a:lstStyle/>
          <a:p>
            <a:fld id="{0BAF5731-85C2-B54C-BF58-69AE748109BD}" type="slidenum">
              <a:rPr lang="en-ES" smtClean="0"/>
              <a:t>1</a:t>
            </a:fld>
            <a:endParaRPr lang="en-ES"/>
          </a:p>
        </p:txBody>
      </p:sp>
    </p:spTree>
    <p:extLst>
      <p:ext uri="{BB962C8B-B14F-4D97-AF65-F5344CB8AC3E}">
        <p14:creationId xmlns:p14="http://schemas.microsoft.com/office/powerpoint/2010/main" val="24509718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43EAA-7B95-E242-9155-E01424393EC5}"/>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ES"/>
          </a:p>
        </p:txBody>
      </p:sp>
      <p:sp>
        <p:nvSpPr>
          <p:cNvPr id="3" name="Subtitle 2">
            <a:extLst>
              <a:ext uri="{FF2B5EF4-FFF2-40B4-BE49-F238E27FC236}">
                <a16:creationId xmlns:a16="http://schemas.microsoft.com/office/drawing/2014/main" id="{5F4E5B43-DD18-9E40-8BBE-A60274DAC7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ES"/>
          </a:p>
        </p:txBody>
      </p:sp>
      <p:sp>
        <p:nvSpPr>
          <p:cNvPr id="4" name="Date Placeholder 3">
            <a:extLst>
              <a:ext uri="{FF2B5EF4-FFF2-40B4-BE49-F238E27FC236}">
                <a16:creationId xmlns:a16="http://schemas.microsoft.com/office/drawing/2014/main" id="{8CBA48B4-0B28-6949-BF8F-F3A77C3634A2}"/>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5" name="Footer Placeholder 4">
            <a:extLst>
              <a:ext uri="{FF2B5EF4-FFF2-40B4-BE49-F238E27FC236}">
                <a16:creationId xmlns:a16="http://schemas.microsoft.com/office/drawing/2014/main" id="{8766F56E-7FC1-3A4D-BBDA-2316CA2F977F}"/>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ED6CFA32-6C43-F944-B997-8C99BCD2E86F}"/>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32548580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36AB2-A12B-9F46-BD21-2FD622C4EF27}"/>
              </a:ext>
            </a:extLst>
          </p:cNvPr>
          <p:cNvSpPr>
            <a:spLocks noGrp="1"/>
          </p:cNvSpPr>
          <p:nvPr>
            <p:ph type="title"/>
          </p:nvPr>
        </p:nvSpPr>
        <p:spPr/>
        <p:txBody>
          <a:bodyPr/>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222DFD70-AFFE-4840-A4B9-C3D8E661C2D2}"/>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00302D08-8CA0-F741-90AD-025A13FEE376}"/>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5" name="Footer Placeholder 4">
            <a:extLst>
              <a:ext uri="{FF2B5EF4-FFF2-40B4-BE49-F238E27FC236}">
                <a16:creationId xmlns:a16="http://schemas.microsoft.com/office/drawing/2014/main" id="{055A9264-5ED8-1249-BEDB-E499F3CA5CF9}"/>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388A8179-4D9D-1249-835B-9A345372B710}"/>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19471651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22B8922-B6E6-C14B-9EF7-92867255077A}"/>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ES"/>
          </a:p>
        </p:txBody>
      </p:sp>
      <p:sp>
        <p:nvSpPr>
          <p:cNvPr id="3" name="Vertical Text Placeholder 2">
            <a:extLst>
              <a:ext uri="{FF2B5EF4-FFF2-40B4-BE49-F238E27FC236}">
                <a16:creationId xmlns:a16="http://schemas.microsoft.com/office/drawing/2014/main" id="{B02C11FD-D9F5-274A-BE0B-2739FCCC212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656101BC-5768-1B47-801F-19B661AEED35}"/>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5" name="Footer Placeholder 4">
            <a:extLst>
              <a:ext uri="{FF2B5EF4-FFF2-40B4-BE49-F238E27FC236}">
                <a16:creationId xmlns:a16="http://schemas.microsoft.com/office/drawing/2014/main" id="{6B707B74-0E63-4D4D-A718-E9C3A339EE8B}"/>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DF1DD25B-3ECB-9F48-A1E2-E91D42A3EC28}"/>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34829466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50AB63-439D-F24B-BDA8-8B14C3B65EFB}"/>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4F0011AD-59D2-0848-A769-67D07D57E3AA}"/>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47B80A26-DF7E-4146-BF74-9C6F8B3AAC32}"/>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5" name="Footer Placeholder 4">
            <a:extLst>
              <a:ext uri="{FF2B5EF4-FFF2-40B4-BE49-F238E27FC236}">
                <a16:creationId xmlns:a16="http://schemas.microsoft.com/office/drawing/2014/main" id="{417BD64F-40E3-F14D-BB20-F896B6EF4295}"/>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89DC9392-3A4F-BA49-9A62-68DB1018895C}"/>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33553905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2B0A5-706D-834B-A45A-38C9F19B5C6F}"/>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ES"/>
          </a:p>
        </p:txBody>
      </p:sp>
      <p:sp>
        <p:nvSpPr>
          <p:cNvPr id="3" name="Text Placeholder 2">
            <a:extLst>
              <a:ext uri="{FF2B5EF4-FFF2-40B4-BE49-F238E27FC236}">
                <a16:creationId xmlns:a16="http://schemas.microsoft.com/office/drawing/2014/main" id="{353A70D9-7F09-FD4E-AC51-769F4E1E48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1C2345E6-9A57-7C4A-8F56-085DCD7BD3B9}"/>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5" name="Footer Placeholder 4">
            <a:extLst>
              <a:ext uri="{FF2B5EF4-FFF2-40B4-BE49-F238E27FC236}">
                <a16:creationId xmlns:a16="http://schemas.microsoft.com/office/drawing/2014/main" id="{AC09C67C-0270-F941-BDEB-B652A2601D2A}"/>
              </a:ext>
            </a:extLst>
          </p:cNvPr>
          <p:cNvSpPr>
            <a:spLocks noGrp="1"/>
          </p:cNvSpPr>
          <p:nvPr>
            <p:ph type="ftr" sz="quarter" idx="11"/>
          </p:nvPr>
        </p:nvSpPr>
        <p:spPr/>
        <p:txBody>
          <a:bodyPr/>
          <a:lstStyle/>
          <a:p>
            <a:endParaRPr lang="en-ES"/>
          </a:p>
        </p:txBody>
      </p:sp>
      <p:sp>
        <p:nvSpPr>
          <p:cNvPr id="6" name="Slide Number Placeholder 5">
            <a:extLst>
              <a:ext uri="{FF2B5EF4-FFF2-40B4-BE49-F238E27FC236}">
                <a16:creationId xmlns:a16="http://schemas.microsoft.com/office/drawing/2014/main" id="{105A44B3-E809-DB49-BFD1-A45E72A04ED0}"/>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37343819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6A44CA-4424-284B-9C72-6653F8F44D10}"/>
              </a:ext>
            </a:extLst>
          </p:cNvPr>
          <p:cNvSpPr>
            <a:spLocks noGrp="1"/>
          </p:cNvSpPr>
          <p:nvPr>
            <p:ph type="title"/>
          </p:nvPr>
        </p:nvSpPr>
        <p:spPr/>
        <p:txBody>
          <a:bodyPr/>
          <a:lstStyle/>
          <a:p>
            <a:r>
              <a:rPr lang="en-GB"/>
              <a:t>Click to edit Master title style</a:t>
            </a:r>
            <a:endParaRPr lang="en-ES"/>
          </a:p>
        </p:txBody>
      </p:sp>
      <p:sp>
        <p:nvSpPr>
          <p:cNvPr id="3" name="Content Placeholder 2">
            <a:extLst>
              <a:ext uri="{FF2B5EF4-FFF2-40B4-BE49-F238E27FC236}">
                <a16:creationId xmlns:a16="http://schemas.microsoft.com/office/drawing/2014/main" id="{C0B05BFE-EACD-0447-9C58-FBFF185E0322}"/>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Content Placeholder 3">
            <a:extLst>
              <a:ext uri="{FF2B5EF4-FFF2-40B4-BE49-F238E27FC236}">
                <a16:creationId xmlns:a16="http://schemas.microsoft.com/office/drawing/2014/main" id="{5BD6BC65-0559-734A-B50B-103D697C6347}"/>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Date Placeholder 4">
            <a:extLst>
              <a:ext uri="{FF2B5EF4-FFF2-40B4-BE49-F238E27FC236}">
                <a16:creationId xmlns:a16="http://schemas.microsoft.com/office/drawing/2014/main" id="{93D9875E-8804-834D-AAD9-EEA8478CB890}"/>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6" name="Footer Placeholder 5">
            <a:extLst>
              <a:ext uri="{FF2B5EF4-FFF2-40B4-BE49-F238E27FC236}">
                <a16:creationId xmlns:a16="http://schemas.microsoft.com/office/drawing/2014/main" id="{C8D52009-BA58-4D4E-A622-A2B173D3E66B}"/>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98408686-D2B6-8E4C-950C-FE315924013F}"/>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37427054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C823F0-198A-4547-8799-94EA44BF326E}"/>
              </a:ext>
            </a:extLst>
          </p:cNvPr>
          <p:cNvSpPr>
            <a:spLocks noGrp="1"/>
          </p:cNvSpPr>
          <p:nvPr>
            <p:ph type="title"/>
          </p:nvPr>
        </p:nvSpPr>
        <p:spPr>
          <a:xfrm>
            <a:off x="839788" y="365125"/>
            <a:ext cx="10515600" cy="1325563"/>
          </a:xfrm>
        </p:spPr>
        <p:txBody>
          <a:bodyPr/>
          <a:lstStyle/>
          <a:p>
            <a:r>
              <a:rPr lang="en-GB"/>
              <a:t>Click to edit Master title style</a:t>
            </a:r>
            <a:endParaRPr lang="en-ES"/>
          </a:p>
        </p:txBody>
      </p:sp>
      <p:sp>
        <p:nvSpPr>
          <p:cNvPr id="3" name="Text Placeholder 2">
            <a:extLst>
              <a:ext uri="{FF2B5EF4-FFF2-40B4-BE49-F238E27FC236}">
                <a16:creationId xmlns:a16="http://schemas.microsoft.com/office/drawing/2014/main" id="{7CB478BB-6244-7D42-86CF-1FE7D0BEE5D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D8083338-C0AF-B542-A0FA-91653976C8D0}"/>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5" name="Text Placeholder 4">
            <a:extLst>
              <a:ext uri="{FF2B5EF4-FFF2-40B4-BE49-F238E27FC236}">
                <a16:creationId xmlns:a16="http://schemas.microsoft.com/office/drawing/2014/main" id="{73D9FA87-90C2-834C-9DA9-F92BB9B033E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1E44CBE7-7D18-5643-84A1-D8C76734ED4E}"/>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7" name="Date Placeholder 6">
            <a:extLst>
              <a:ext uri="{FF2B5EF4-FFF2-40B4-BE49-F238E27FC236}">
                <a16:creationId xmlns:a16="http://schemas.microsoft.com/office/drawing/2014/main" id="{562C0DBF-B144-9542-A952-442BB32BAA11}"/>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8" name="Footer Placeholder 7">
            <a:extLst>
              <a:ext uri="{FF2B5EF4-FFF2-40B4-BE49-F238E27FC236}">
                <a16:creationId xmlns:a16="http://schemas.microsoft.com/office/drawing/2014/main" id="{E45AA2F9-A743-2644-90DB-F6A8BDD4EC19}"/>
              </a:ext>
            </a:extLst>
          </p:cNvPr>
          <p:cNvSpPr>
            <a:spLocks noGrp="1"/>
          </p:cNvSpPr>
          <p:nvPr>
            <p:ph type="ftr" sz="quarter" idx="11"/>
          </p:nvPr>
        </p:nvSpPr>
        <p:spPr/>
        <p:txBody>
          <a:bodyPr/>
          <a:lstStyle/>
          <a:p>
            <a:endParaRPr lang="en-ES"/>
          </a:p>
        </p:txBody>
      </p:sp>
      <p:sp>
        <p:nvSpPr>
          <p:cNvPr id="9" name="Slide Number Placeholder 8">
            <a:extLst>
              <a:ext uri="{FF2B5EF4-FFF2-40B4-BE49-F238E27FC236}">
                <a16:creationId xmlns:a16="http://schemas.microsoft.com/office/drawing/2014/main" id="{3A238786-3358-8F41-BC37-56501C8648AA}"/>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8350353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CE2880-D240-EC4E-B743-42783127B1D8}"/>
              </a:ext>
            </a:extLst>
          </p:cNvPr>
          <p:cNvSpPr>
            <a:spLocks noGrp="1"/>
          </p:cNvSpPr>
          <p:nvPr>
            <p:ph type="title"/>
          </p:nvPr>
        </p:nvSpPr>
        <p:spPr/>
        <p:txBody>
          <a:bodyPr/>
          <a:lstStyle/>
          <a:p>
            <a:r>
              <a:rPr lang="en-GB"/>
              <a:t>Click to edit Master title style</a:t>
            </a:r>
            <a:endParaRPr lang="en-ES"/>
          </a:p>
        </p:txBody>
      </p:sp>
      <p:sp>
        <p:nvSpPr>
          <p:cNvPr id="3" name="Date Placeholder 2">
            <a:extLst>
              <a:ext uri="{FF2B5EF4-FFF2-40B4-BE49-F238E27FC236}">
                <a16:creationId xmlns:a16="http://schemas.microsoft.com/office/drawing/2014/main" id="{555EC2E4-941C-8942-8AED-9F8723FA388A}"/>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4" name="Footer Placeholder 3">
            <a:extLst>
              <a:ext uri="{FF2B5EF4-FFF2-40B4-BE49-F238E27FC236}">
                <a16:creationId xmlns:a16="http://schemas.microsoft.com/office/drawing/2014/main" id="{96206B05-E6F2-8646-AEC2-FF35F5E5268C}"/>
              </a:ext>
            </a:extLst>
          </p:cNvPr>
          <p:cNvSpPr>
            <a:spLocks noGrp="1"/>
          </p:cNvSpPr>
          <p:nvPr>
            <p:ph type="ftr" sz="quarter" idx="11"/>
          </p:nvPr>
        </p:nvSpPr>
        <p:spPr/>
        <p:txBody>
          <a:bodyPr/>
          <a:lstStyle/>
          <a:p>
            <a:endParaRPr lang="en-ES"/>
          </a:p>
        </p:txBody>
      </p:sp>
      <p:sp>
        <p:nvSpPr>
          <p:cNvPr id="5" name="Slide Number Placeholder 4">
            <a:extLst>
              <a:ext uri="{FF2B5EF4-FFF2-40B4-BE49-F238E27FC236}">
                <a16:creationId xmlns:a16="http://schemas.microsoft.com/office/drawing/2014/main" id="{6353B72A-E645-9F4C-A0FC-D6E6BB0D13E9}"/>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3134808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4EB7750-70EB-A740-9BDB-B32D9908F195}"/>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3" name="Footer Placeholder 2">
            <a:extLst>
              <a:ext uri="{FF2B5EF4-FFF2-40B4-BE49-F238E27FC236}">
                <a16:creationId xmlns:a16="http://schemas.microsoft.com/office/drawing/2014/main" id="{B0C73A1F-A845-874E-AAB3-3C69A2F93DDD}"/>
              </a:ext>
            </a:extLst>
          </p:cNvPr>
          <p:cNvSpPr>
            <a:spLocks noGrp="1"/>
          </p:cNvSpPr>
          <p:nvPr>
            <p:ph type="ftr" sz="quarter" idx="11"/>
          </p:nvPr>
        </p:nvSpPr>
        <p:spPr/>
        <p:txBody>
          <a:bodyPr/>
          <a:lstStyle/>
          <a:p>
            <a:endParaRPr lang="en-ES"/>
          </a:p>
        </p:txBody>
      </p:sp>
      <p:sp>
        <p:nvSpPr>
          <p:cNvPr id="4" name="Slide Number Placeholder 3">
            <a:extLst>
              <a:ext uri="{FF2B5EF4-FFF2-40B4-BE49-F238E27FC236}">
                <a16:creationId xmlns:a16="http://schemas.microsoft.com/office/drawing/2014/main" id="{1F9D31DC-E418-6044-8BE8-7CFC9ADC0C6E}"/>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26869084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8E000-B4E4-9347-B8CE-90472613CDD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Content Placeholder 2">
            <a:extLst>
              <a:ext uri="{FF2B5EF4-FFF2-40B4-BE49-F238E27FC236}">
                <a16:creationId xmlns:a16="http://schemas.microsoft.com/office/drawing/2014/main" id="{59FB9523-FC05-E245-8BFC-2B98FE8CF5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Text Placeholder 3">
            <a:extLst>
              <a:ext uri="{FF2B5EF4-FFF2-40B4-BE49-F238E27FC236}">
                <a16:creationId xmlns:a16="http://schemas.microsoft.com/office/drawing/2014/main" id="{441CF8D9-CC14-FA46-9A78-F403B245B0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2098DB09-06BA-A842-9BBD-2A7DBE811723}"/>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6" name="Footer Placeholder 5">
            <a:extLst>
              <a:ext uri="{FF2B5EF4-FFF2-40B4-BE49-F238E27FC236}">
                <a16:creationId xmlns:a16="http://schemas.microsoft.com/office/drawing/2014/main" id="{84783969-C28E-E140-9139-49B0ED827411}"/>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C9E24AA7-1F6C-554C-9DC1-2B6397F101C0}"/>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5986516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95F5A1-FEA4-9A4E-94FC-7C5720826374}"/>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ES"/>
          </a:p>
        </p:txBody>
      </p:sp>
      <p:sp>
        <p:nvSpPr>
          <p:cNvPr id="3" name="Picture Placeholder 2">
            <a:extLst>
              <a:ext uri="{FF2B5EF4-FFF2-40B4-BE49-F238E27FC236}">
                <a16:creationId xmlns:a16="http://schemas.microsoft.com/office/drawing/2014/main" id="{62DD386B-E5BA-0540-8534-D382B28E74B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ES"/>
          </a:p>
        </p:txBody>
      </p:sp>
      <p:sp>
        <p:nvSpPr>
          <p:cNvPr id="4" name="Text Placeholder 3">
            <a:extLst>
              <a:ext uri="{FF2B5EF4-FFF2-40B4-BE49-F238E27FC236}">
                <a16:creationId xmlns:a16="http://schemas.microsoft.com/office/drawing/2014/main" id="{F880286F-B2C1-0744-9A4D-0A6828F9A09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5B5179A-E78E-7B4A-8B91-446D05120C78}"/>
              </a:ext>
            </a:extLst>
          </p:cNvPr>
          <p:cNvSpPr>
            <a:spLocks noGrp="1"/>
          </p:cNvSpPr>
          <p:nvPr>
            <p:ph type="dt" sz="half" idx="10"/>
          </p:nvPr>
        </p:nvSpPr>
        <p:spPr/>
        <p:txBody>
          <a:bodyPr/>
          <a:lstStyle/>
          <a:p>
            <a:fld id="{706B4F6B-8D36-3144-B096-26A8F462850B}" type="datetimeFigureOut">
              <a:rPr lang="en-ES" smtClean="0"/>
              <a:t>10/5/22</a:t>
            </a:fld>
            <a:endParaRPr lang="en-ES"/>
          </a:p>
        </p:txBody>
      </p:sp>
      <p:sp>
        <p:nvSpPr>
          <p:cNvPr id="6" name="Footer Placeholder 5">
            <a:extLst>
              <a:ext uri="{FF2B5EF4-FFF2-40B4-BE49-F238E27FC236}">
                <a16:creationId xmlns:a16="http://schemas.microsoft.com/office/drawing/2014/main" id="{002FEF01-6ED6-5D47-86AC-F5793DABBB56}"/>
              </a:ext>
            </a:extLst>
          </p:cNvPr>
          <p:cNvSpPr>
            <a:spLocks noGrp="1"/>
          </p:cNvSpPr>
          <p:nvPr>
            <p:ph type="ftr" sz="quarter" idx="11"/>
          </p:nvPr>
        </p:nvSpPr>
        <p:spPr/>
        <p:txBody>
          <a:bodyPr/>
          <a:lstStyle/>
          <a:p>
            <a:endParaRPr lang="en-ES"/>
          </a:p>
        </p:txBody>
      </p:sp>
      <p:sp>
        <p:nvSpPr>
          <p:cNvPr id="7" name="Slide Number Placeholder 6">
            <a:extLst>
              <a:ext uri="{FF2B5EF4-FFF2-40B4-BE49-F238E27FC236}">
                <a16:creationId xmlns:a16="http://schemas.microsoft.com/office/drawing/2014/main" id="{6FE82E60-83C9-FF49-A46E-D1DAFE9CC329}"/>
              </a:ext>
            </a:extLst>
          </p:cNvPr>
          <p:cNvSpPr>
            <a:spLocks noGrp="1"/>
          </p:cNvSpPr>
          <p:nvPr>
            <p:ph type="sldNum" sz="quarter" idx="12"/>
          </p:nvPr>
        </p:nvSpPr>
        <p:spPr/>
        <p:txBody>
          <a:bodyPr/>
          <a:lstStyle/>
          <a:p>
            <a:fld id="{42C20CD2-FB2C-D041-8353-5ADB7DD2AA45}" type="slidenum">
              <a:rPr lang="en-ES" smtClean="0"/>
              <a:t>‹#›</a:t>
            </a:fld>
            <a:endParaRPr lang="en-ES"/>
          </a:p>
        </p:txBody>
      </p:sp>
    </p:spTree>
    <p:extLst>
      <p:ext uri="{BB962C8B-B14F-4D97-AF65-F5344CB8AC3E}">
        <p14:creationId xmlns:p14="http://schemas.microsoft.com/office/powerpoint/2010/main" val="10325801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5E3E0A3-8D30-0647-8549-E925C9FC56F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ES"/>
          </a:p>
        </p:txBody>
      </p:sp>
      <p:sp>
        <p:nvSpPr>
          <p:cNvPr id="3" name="Text Placeholder 2">
            <a:extLst>
              <a:ext uri="{FF2B5EF4-FFF2-40B4-BE49-F238E27FC236}">
                <a16:creationId xmlns:a16="http://schemas.microsoft.com/office/drawing/2014/main" id="{25BE1264-7A1C-F244-8430-44F0F6AD95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ES"/>
          </a:p>
        </p:txBody>
      </p:sp>
      <p:sp>
        <p:nvSpPr>
          <p:cNvPr id="4" name="Date Placeholder 3">
            <a:extLst>
              <a:ext uri="{FF2B5EF4-FFF2-40B4-BE49-F238E27FC236}">
                <a16:creationId xmlns:a16="http://schemas.microsoft.com/office/drawing/2014/main" id="{DEE39768-A0DB-ED41-AC31-0FF94A40158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6B4F6B-8D36-3144-B096-26A8F462850B}" type="datetimeFigureOut">
              <a:rPr lang="en-ES" smtClean="0"/>
              <a:t>10/5/22</a:t>
            </a:fld>
            <a:endParaRPr lang="en-ES"/>
          </a:p>
        </p:txBody>
      </p:sp>
      <p:sp>
        <p:nvSpPr>
          <p:cNvPr id="5" name="Footer Placeholder 4">
            <a:extLst>
              <a:ext uri="{FF2B5EF4-FFF2-40B4-BE49-F238E27FC236}">
                <a16:creationId xmlns:a16="http://schemas.microsoft.com/office/drawing/2014/main" id="{D61CFEFC-BB51-1142-A588-A3047DFC8D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ES"/>
          </a:p>
        </p:txBody>
      </p:sp>
      <p:sp>
        <p:nvSpPr>
          <p:cNvPr id="6" name="Slide Number Placeholder 5">
            <a:extLst>
              <a:ext uri="{FF2B5EF4-FFF2-40B4-BE49-F238E27FC236}">
                <a16:creationId xmlns:a16="http://schemas.microsoft.com/office/drawing/2014/main" id="{4272EFA1-1E67-1E4D-BF0D-F8A50BDBDDB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C20CD2-FB2C-D041-8353-5ADB7DD2AA45}" type="slidenum">
              <a:rPr lang="en-ES" smtClean="0"/>
              <a:t>‹#›</a:t>
            </a:fld>
            <a:endParaRPr lang="en-ES"/>
          </a:p>
        </p:txBody>
      </p:sp>
    </p:spTree>
    <p:extLst>
      <p:ext uri="{BB962C8B-B14F-4D97-AF65-F5344CB8AC3E}">
        <p14:creationId xmlns:p14="http://schemas.microsoft.com/office/powerpoint/2010/main" val="20231315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E48B3D-D82C-C844-820E-7E8EAE80D0E6}"/>
              </a:ext>
            </a:extLst>
          </p:cNvPr>
          <p:cNvSpPr>
            <a:spLocks noGrp="1"/>
          </p:cNvSpPr>
          <p:nvPr>
            <p:ph type="ctrTitle"/>
          </p:nvPr>
        </p:nvSpPr>
        <p:spPr/>
        <p:txBody>
          <a:bodyPr/>
          <a:lstStyle/>
          <a:p>
            <a:r>
              <a:rPr lang="en-US" dirty="0"/>
              <a:t>Proposed Approach to Resolve WGLB 258 </a:t>
            </a:r>
            <a:r>
              <a:rPr lang="en-ES"/>
              <a:t>CID </a:t>
            </a:r>
            <a:r>
              <a:rPr lang="en-US" dirty="0"/>
              <a:t>1040</a:t>
            </a:r>
            <a:endParaRPr lang="en-ES" dirty="0"/>
          </a:p>
        </p:txBody>
      </p:sp>
      <p:sp>
        <p:nvSpPr>
          <p:cNvPr id="3" name="Subtitle 2">
            <a:extLst>
              <a:ext uri="{FF2B5EF4-FFF2-40B4-BE49-F238E27FC236}">
                <a16:creationId xmlns:a16="http://schemas.microsoft.com/office/drawing/2014/main" id="{3AF9B1D2-CA5F-5B44-92E0-F3A13F0FC324}"/>
              </a:ext>
            </a:extLst>
          </p:cNvPr>
          <p:cNvSpPr>
            <a:spLocks noGrp="1"/>
          </p:cNvSpPr>
          <p:nvPr>
            <p:ph type="subTitle" idx="1"/>
          </p:nvPr>
        </p:nvSpPr>
        <p:spPr>
          <a:xfrm>
            <a:off x="1524000" y="4114800"/>
            <a:ext cx="9144000" cy="1143000"/>
          </a:xfrm>
        </p:spPr>
        <p:txBody>
          <a:bodyPr/>
          <a:lstStyle/>
          <a:p>
            <a:r>
              <a:rPr lang="en-US" dirty="0"/>
              <a:t>Authors</a:t>
            </a:r>
          </a:p>
          <a:p>
            <a:r>
              <a:rPr lang="en-US" dirty="0"/>
              <a:t>date</a:t>
            </a:r>
          </a:p>
        </p:txBody>
      </p:sp>
    </p:spTree>
    <p:extLst>
      <p:ext uri="{BB962C8B-B14F-4D97-AF65-F5344CB8AC3E}">
        <p14:creationId xmlns:p14="http://schemas.microsoft.com/office/powerpoint/2010/main" val="18305249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45A18-EA35-BB4E-87E7-B2A203FF7017}"/>
              </a:ext>
            </a:extLst>
          </p:cNvPr>
          <p:cNvSpPr>
            <a:spLocks noGrp="1"/>
          </p:cNvSpPr>
          <p:nvPr>
            <p:ph type="title"/>
          </p:nvPr>
        </p:nvSpPr>
        <p:spPr/>
        <p:txBody>
          <a:bodyPr/>
          <a:lstStyle/>
          <a:p>
            <a:r>
              <a:rPr lang="en-US" dirty="0"/>
              <a:t>CID 1040</a:t>
            </a:r>
            <a:endParaRPr lang="en-ES" dirty="0"/>
          </a:p>
        </p:txBody>
      </p:sp>
      <p:sp>
        <p:nvSpPr>
          <p:cNvPr id="3" name="Content Placeholder 2">
            <a:extLst>
              <a:ext uri="{FF2B5EF4-FFF2-40B4-BE49-F238E27FC236}">
                <a16:creationId xmlns:a16="http://schemas.microsoft.com/office/drawing/2014/main" id="{C2480451-5918-494D-8941-74503C61C555}"/>
              </a:ext>
            </a:extLst>
          </p:cNvPr>
          <p:cNvSpPr>
            <a:spLocks noGrp="1"/>
          </p:cNvSpPr>
          <p:nvPr>
            <p:ph idx="1"/>
          </p:nvPr>
        </p:nvSpPr>
        <p:spPr>
          <a:xfrm>
            <a:off x="754117" y="1541845"/>
            <a:ext cx="10515600" cy="4951029"/>
          </a:xfrm>
        </p:spPr>
        <p:txBody>
          <a:bodyPr>
            <a:normAutofit fontScale="77500" lnSpcReduction="20000"/>
          </a:bodyPr>
          <a:lstStyle/>
          <a:p>
            <a:r>
              <a:rPr lang="en-US" dirty="0"/>
              <a:t>From: Antonio de la Oliva</a:t>
            </a:r>
          </a:p>
          <a:p>
            <a:r>
              <a:rPr lang="en-US" dirty="0"/>
              <a:t>Draft: 1, LB: 258</a:t>
            </a:r>
          </a:p>
          <a:p>
            <a:r>
              <a:rPr lang="en-US" dirty="0"/>
              <a:t>Page:	1429, Subclause: 9.4.5.29</a:t>
            </a:r>
          </a:p>
          <a:p>
            <a:r>
              <a:rPr lang="en-US" dirty="0"/>
              <a:t>Type: Technical, Must be Satisfied</a:t>
            </a:r>
          </a:p>
          <a:p>
            <a:r>
              <a:rPr lang="en-US" dirty="0"/>
              <a:t>Comment: </a:t>
            </a:r>
            <a:r>
              <a:rPr lang="en-US" i="1" dirty="0"/>
              <a:t>IEEE 802.1CQ proposes a mechanism to assign local MAC address blocks to end nodes. IEEE 802.11 requires that the STA source address remained unchanged throughout an association to an AP, so any mechanism to obtain a local MAC address needs to be done in pre-association state. The 802.11 draft lacks a pre-association mechanism enabling a STA to obtain a local MAC address prior to association. The "Local MAC Address Policy ANQP-element" does not support such assignment.</a:t>
            </a:r>
          </a:p>
          <a:p>
            <a:r>
              <a:rPr lang="en-US" dirty="0"/>
              <a:t>Remedy: </a:t>
            </a:r>
            <a:r>
              <a:rPr lang="en-US" i="1" dirty="0"/>
              <a:t>Specify a pre-association mechanism enabling an IEEE 802.11 STA to obtain a local MAC address block from an AP.</a:t>
            </a:r>
          </a:p>
          <a:p>
            <a:r>
              <a:rPr lang="en-US" dirty="0"/>
              <a:t>Owning ad-hoc: MAC</a:t>
            </a:r>
          </a:p>
          <a:p>
            <a:r>
              <a:rPr lang="en-US" dirty="0"/>
              <a:t>Status: Submission Required</a:t>
            </a:r>
          </a:p>
          <a:p>
            <a:r>
              <a:rPr lang="en-US" dirty="0"/>
              <a:t>Assignee: Antonio de la Oliva</a:t>
            </a:r>
            <a:endParaRPr lang="en-ES" dirty="0"/>
          </a:p>
        </p:txBody>
      </p:sp>
    </p:spTree>
    <p:extLst>
      <p:ext uri="{BB962C8B-B14F-4D97-AF65-F5344CB8AC3E}">
        <p14:creationId xmlns:p14="http://schemas.microsoft.com/office/powerpoint/2010/main" val="12344760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45A18-EA35-BB4E-87E7-B2A203FF7017}"/>
              </a:ext>
            </a:extLst>
          </p:cNvPr>
          <p:cNvSpPr>
            <a:spLocks noGrp="1"/>
          </p:cNvSpPr>
          <p:nvPr>
            <p:ph type="title"/>
          </p:nvPr>
        </p:nvSpPr>
        <p:spPr/>
        <p:txBody>
          <a:bodyPr/>
          <a:lstStyle/>
          <a:p>
            <a:r>
              <a:rPr lang="en-ES" dirty="0"/>
              <a:t>Motivation</a:t>
            </a:r>
          </a:p>
        </p:txBody>
      </p:sp>
      <p:sp>
        <p:nvSpPr>
          <p:cNvPr id="3" name="Content Placeholder 2">
            <a:extLst>
              <a:ext uri="{FF2B5EF4-FFF2-40B4-BE49-F238E27FC236}">
                <a16:creationId xmlns:a16="http://schemas.microsoft.com/office/drawing/2014/main" id="{C2480451-5918-494D-8941-74503C61C555}"/>
              </a:ext>
            </a:extLst>
          </p:cNvPr>
          <p:cNvSpPr>
            <a:spLocks noGrp="1"/>
          </p:cNvSpPr>
          <p:nvPr>
            <p:ph idx="1"/>
          </p:nvPr>
        </p:nvSpPr>
        <p:spPr>
          <a:xfrm>
            <a:off x="754117" y="1541846"/>
            <a:ext cx="10515600" cy="4351338"/>
          </a:xfrm>
        </p:spPr>
        <p:txBody>
          <a:bodyPr>
            <a:normAutofit fontScale="92500" lnSpcReduction="20000"/>
          </a:bodyPr>
          <a:lstStyle/>
          <a:p>
            <a:r>
              <a:rPr lang="en-US" dirty="0"/>
              <a:t>P</a:t>
            </a:r>
            <a:r>
              <a:rPr lang="en-ES"/>
              <a:t>802.1CQ </a:t>
            </a:r>
            <a:r>
              <a:rPr lang="en-US" dirty="0"/>
              <a:t>(“Multicast and Local Address Assignment”) </a:t>
            </a:r>
            <a:r>
              <a:rPr lang="en-ES"/>
              <a:t>is </a:t>
            </a:r>
            <a:r>
              <a:rPr lang="en-US" dirty="0"/>
              <a:t>progressing in 802.1 TSN Task Group Ballot</a:t>
            </a:r>
          </a:p>
          <a:p>
            <a:pPr lvl="1"/>
            <a:r>
              <a:rPr lang="en-US" dirty="0"/>
              <a:t>https://1.ieee802.org/</a:t>
            </a:r>
            <a:r>
              <a:rPr lang="en-US" dirty="0" err="1"/>
              <a:t>tsn</a:t>
            </a:r>
            <a:r>
              <a:rPr lang="en-US" dirty="0"/>
              <a:t>/802-1cq/</a:t>
            </a:r>
            <a:endParaRPr lang="en-ES" dirty="0"/>
          </a:p>
          <a:p>
            <a:r>
              <a:rPr lang="en-ES"/>
              <a:t>It include</a:t>
            </a:r>
            <a:r>
              <a:rPr lang="en-US" dirty="0"/>
              <a:t>s</a:t>
            </a:r>
            <a:r>
              <a:rPr lang="en-ES"/>
              <a:t> </a:t>
            </a:r>
            <a:r>
              <a:rPr lang="en-US" dirty="0"/>
              <a:t>a </a:t>
            </a:r>
            <a:r>
              <a:rPr lang="en-ES"/>
              <a:t>mechanism</a:t>
            </a:r>
            <a:r>
              <a:rPr lang="en-US" dirty="0"/>
              <a:t> (“BARC”) </a:t>
            </a:r>
            <a:r>
              <a:rPr lang="en-ES"/>
              <a:t>to </a:t>
            </a:r>
            <a:r>
              <a:rPr lang="en-ES" dirty="0"/>
              <a:t>obtain MAC Addresses by </a:t>
            </a:r>
            <a:r>
              <a:rPr lang="en-ES"/>
              <a:t>claiming </a:t>
            </a:r>
            <a:r>
              <a:rPr lang="en-US" dirty="0"/>
              <a:t>them (using multicast, with duplicate protection) </a:t>
            </a:r>
            <a:r>
              <a:rPr lang="en-ES"/>
              <a:t>or </a:t>
            </a:r>
            <a:r>
              <a:rPr lang="en-US" dirty="0"/>
              <a:t>by receiving an assignment in a unicast exchange with</a:t>
            </a:r>
            <a:r>
              <a:rPr lang="en-ES"/>
              <a:t> </a:t>
            </a:r>
            <a:r>
              <a:rPr lang="en-US" dirty="0"/>
              <a:t>a registrar</a:t>
            </a:r>
            <a:r>
              <a:rPr lang="en-ES"/>
              <a:t>.</a:t>
            </a:r>
            <a:endParaRPr lang="en-US" dirty="0"/>
          </a:p>
          <a:p>
            <a:pPr lvl="1"/>
            <a:r>
              <a:rPr lang="en-US" dirty="0"/>
              <a:t>see https://</a:t>
            </a:r>
            <a:r>
              <a:rPr lang="en-US" dirty="0" err="1"/>
              <a:t>doi.org</a:t>
            </a:r>
            <a:r>
              <a:rPr lang="en-US" dirty="0"/>
              <a:t>/10.1109/cscn53733.2021.9686182</a:t>
            </a:r>
            <a:endParaRPr lang="en-ES" dirty="0"/>
          </a:p>
          <a:p>
            <a:r>
              <a:rPr lang="en-US" dirty="0"/>
              <a:t>Multicast claiming is not ideal with 802.11. </a:t>
            </a:r>
          </a:p>
          <a:p>
            <a:r>
              <a:rPr lang="en-US" dirty="0"/>
              <a:t>Unicast communications via an association require a MAC address, and adoption of any assigned MAC address would require establishment of a follow-up association.</a:t>
            </a:r>
          </a:p>
          <a:p>
            <a:r>
              <a:rPr lang="en-US" dirty="0"/>
              <a:t>An alternative </a:t>
            </a:r>
            <a:r>
              <a:rPr lang="en-ES"/>
              <a:t>mechanism</a:t>
            </a:r>
            <a:r>
              <a:rPr lang="en-US" dirty="0"/>
              <a:t> distributing BARC address assignments during</a:t>
            </a:r>
            <a:r>
              <a:rPr lang="en-ES"/>
              <a:t> pre-association state</a:t>
            </a:r>
            <a:r>
              <a:rPr lang="en-US" dirty="0"/>
              <a:t> would be better.</a:t>
            </a:r>
            <a:endParaRPr lang="en-ES" dirty="0"/>
          </a:p>
        </p:txBody>
      </p:sp>
    </p:spTree>
    <p:extLst>
      <p:ext uri="{BB962C8B-B14F-4D97-AF65-F5344CB8AC3E}">
        <p14:creationId xmlns:p14="http://schemas.microsoft.com/office/powerpoint/2010/main" val="2521305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2D6D83-A643-7544-AEFD-3A5BF42F9E39}"/>
              </a:ext>
            </a:extLst>
          </p:cNvPr>
          <p:cNvSpPr>
            <a:spLocks noGrp="1"/>
          </p:cNvSpPr>
          <p:nvPr>
            <p:ph type="title"/>
          </p:nvPr>
        </p:nvSpPr>
        <p:spPr/>
        <p:txBody>
          <a:bodyPr/>
          <a:lstStyle/>
          <a:p>
            <a:r>
              <a:rPr lang="en-US" dirty="0"/>
              <a:t>802.11 BARC address distribution</a:t>
            </a:r>
            <a:endParaRPr lang="en-ES" dirty="0"/>
          </a:p>
        </p:txBody>
      </p:sp>
      <p:sp>
        <p:nvSpPr>
          <p:cNvPr id="3" name="Content Placeholder 2">
            <a:extLst>
              <a:ext uri="{FF2B5EF4-FFF2-40B4-BE49-F238E27FC236}">
                <a16:creationId xmlns:a16="http://schemas.microsoft.com/office/drawing/2014/main" id="{600B153F-0FDF-3840-B32C-C3713703DC12}"/>
              </a:ext>
            </a:extLst>
          </p:cNvPr>
          <p:cNvSpPr>
            <a:spLocks noGrp="1"/>
          </p:cNvSpPr>
          <p:nvPr>
            <p:ph idx="1"/>
          </p:nvPr>
        </p:nvSpPr>
        <p:spPr>
          <a:xfrm>
            <a:off x="838200" y="1690688"/>
            <a:ext cx="10515600" cy="4876367"/>
          </a:xfrm>
        </p:spPr>
        <p:txBody>
          <a:bodyPr>
            <a:normAutofit fontScale="92500" lnSpcReduction="10000"/>
          </a:bodyPr>
          <a:lstStyle/>
          <a:p>
            <a:r>
              <a:rPr lang="en-US" dirty="0"/>
              <a:t>802.11-specific </a:t>
            </a:r>
            <a:r>
              <a:rPr lang="en-ES" dirty="0"/>
              <a:t>functionality</a:t>
            </a:r>
            <a:r>
              <a:rPr lang="en-US" dirty="0"/>
              <a:t>, at the network or AP side,</a:t>
            </a:r>
            <a:r>
              <a:rPr lang="en-ES" dirty="0"/>
              <a:t> interact</a:t>
            </a:r>
            <a:r>
              <a:rPr lang="en-US" dirty="0"/>
              <a:t>s</a:t>
            </a:r>
            <a:r>
              <a:rPr lang="en-ES" dirty="0"/>
              <a:t> with </a:t>
            </a:r>
            <a:r>
              <a:rPr lang="en-US" dirty="0"/>
              <a:t>BARC </a:t>
            </a:r>
            <a:r>
              <a:rPr lang="en-ES" dirty="0"/>
              <a:t>infrastructure</a:t>
            </a:r>
            <a:r>
              <a:rPr lang="en-US" dirty="0"/>
              <a:t>, as specified in P802.1CQ, to attain a group of address assignments that can be sub-assigned to STAs.</a:t>
            </a:r>
          </a:p>
          <a:p>
            <a:r>
              <a:rPr lang="en-US" dirty="0"/>
              <a:t>T</a:t>
            </a:r>
            <a:r>
              <a:rPr lang="en-ES" dirty="0"/>
              <a:t>wo </a:t>
            </a:r>
            <a:r>
              <a:rPr lang="en-US" dirty="0"/>
              <a:t>main </a:t>
            </a:r>
            <a:r>
              <a:rPr lang="en-ES" dirty="0"/>
              <a:t>options for </a:t>
            </a:r>
            <a:r>
              <a:rPr lang="en-US" dirty="0"/>
              <a:t>the sub-assignment process</a:t>
            </a:r>
            <a:r>
              <a:rPr lang="en-ES" dirty="0"/>
              <a:t>:</a:t>
            </a:r>
          </a:p>
          <a:p>
            <a:pPr lvl="1"/>
            <a:r>
              <a:rPr lang="en-ES" dirty="0"/>
              <a:t>ANQP – Requires ANQP server to be dynamic</a:t>
            </a:r>
          </a:p>
          <a:p>
            <a:pPr lvl="1"/>
            <a:r>
              <a:rPr lang="en-US" dirty="0"/>
              <a:t>BARC </a:t>
            </a:r>
            <a:r>
              <a:rPr lang="en-ES" dirty="0"/>
              <a:t>advertisement </a:t>
            </a:r>
            <a:r>
              <a:rPr lang="en-US" dirty="0"/>
              <a:t>using 802.11 Generic Advertisement Service (GAS) </a:t>
            </a:r>
            <a:endParaRPr lang="en-ES" dirty="0"/>
          </a:p>
          <a:p>
            <a:r>
              <a:rPr lang="en-ES" dirty="0"/>
              <a:t>The second option </a:t>
            </a:r>
            <a:r>
              <a:rPr lang="en-US" dirty="0"/>
              <a:t>does not </a:t>
            </a:r>
            <a:r>
              <a:rPr lang="en-ES" dirty="0"/>
              <a:t>not require adding dynamic operation to the ANQP server.</a:t>
            </a:r>
            <a:endParaRPr lang="en-US" dirty="0"/>
          </a:p>
          <a:p>
            <a:r>
              <a:rPr lang="en-US" dirty="0"/>
              <a:t>A BARC address assignment is an address block, including a contiguous subblock of unicast addresses and the matching subblock of multicast addresses</a:t>
            </a:r>
          </a:p>
          <a:p>
            <a:pPr lvl="1"/>
            <a:r>
              <a:rPr lang="en-US" dirty="0"/>
              <a:t>The entire block assignment is expressed as a single six-octet identifier, known in P802.1CQ as the Address Block Discriminator (ABD).</a:t>
            </a:r>
            <a:endParaRPr lang="en-ES" dirty="0"/>
          </a:p>
        </p:txBody>
      </p:sp>
    </p:spTree>
    <p:extLst>
      <p:ext uri="{BB962C8B-B14F-4D97-AF65-F5344CB8AC3E}">
        <p14:creationId xmlns:p14="http://schemas.microsoft.com/office/powerpoint/2010/main" val="24506116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556117-59C6-C54E-8053-33F709C71694}"/>
              </a:ext>
            </a:extLst>
          </p:cNvPr>
          <p:cNvSpPr>
            <a:spLocks noGrp="1"/>
          </p:cNvSpPr>
          <p:nvPr>
            <p:ph type="title"/>
          </p:nvPr>
        </p:nvSpPr>
        <p:spPr/>
        <p:txBody>
          <a:bodyPr/>
          <a:lstStyle/>
          <a:p>
            <a:r>
              <a:rPr lang="en-ES"/>
              <a:t>Indicating </a:t>
            </a:r>
            <a:r>
              <a:rPr lang="en-US" dirty="0"/>
              <a:t>BARC </a:t>
            </a:r>
            <a:r>
              <a:rPr lang="en-ES"/>
              <a:t>is </a:t>
            </a:r>
            <a:r>
              <a:rPr lang="en-ES" dirty="0"/>
              <a:t>available in the network</a:t>
            </a:r>
          </a:p>
        </p:txBody>
      </p:sp>
      <p:sp>
        <p:nvSpPr>
          <p:cNvPr id="3" name="Content Placeholder 2">
            <a:extLst>
              <a:ext uri="{FF2B5EF4-FFF2-40B4-BE49-F238E27FC236}">
                <a16:creationId xmlns:a16="http://schemas.microsoft.com/office/drawing/2014/main" id="{7FB5A260-76FE-CC47-B866-88B5FF71C6B9}"/>
              </a:ext>
            </a:extLst>
          </p:cNvPr>
          <p:cNvSpPr>
            <a:spLocks noGrp="1"/>
          </p:cNvSpPr>
          <p:nvPr>
            <p:ph idx="1"/>
          </p:nvPr>
        </p:nvSpPr>
        <p:spPr>
          <a:xfrm>
            <a:off x="395288" y="1626148"/>
            <a:ext cx="5572125" cy="4351338"/>
          </a:xfrm>
        </p:spPr>
        <p:txBody>
          <a:bodyPr/>
          <a:lstStyle/>
          <a:p>
            <a:r>
              <a:rPr lang="en-ES" dirty="0"/>
              <a:t>IEEE 802.11-2020 already includes the Local MAC Address Policy ANQP-element, </a:t>
            </a:r>
            <a:r>
              <a:rPr lang="en-US" dirty="0"/>
              <a:t>providing</a:t>
            </a:r>
            <a:r>
              <a:rPr lang="en-ES" dirty="0"/>
              <a:t> </a:t>
            </a:r>
            <a:r>
              <a:rPr lang="en-US" dirty="0"/>
              <a:t>a means to identify </a:t>
            </a:r>
            <a:r>
              <a:rPr lang="en-ES" dirty="0"/>
              <a:t>address ranges that </a:t>
            </a:r>
            <a:r>
              <a:rPr lang="en-US" dirty="0"/>
              <a:t>are excluded by the network </a:t>
            </a:r>
            <a:r>
              <a:rPr lang="en-ES" dirty="0"/>
              <a:t>for local MAC address assignment</a:t>
            </a:r>
            <a:r>
              <a:rPr lang="en-US" dirty="0"/>
              <a:t> (but not those that are offered)</a:t>
            </a:r>
            <a:r>
              <a:rPr lang="en-ES" dirty="0"/>
              <a:t>.</a:t>
            </a:r>
          </a:p>
          <a:p>
            <a:r>
              <a:rPr lang="en-ES" dirty="0"/>
              <a:t>A possible way of signaling the availability of </a:t>
            </a:r>
            <a:r>
              <a:rPr lang="en-US" dirty="0"/>
              <a:t>BARC assignment </a:t>
            </a:r>
            <a:r>
              <a:rPr lang="en-ES" dirty="0"/>
              <a:t>is to allocate one bit for this purpose</a:t>
            </a:r>
            <a:r>
              <a:rPr lang="en-US" dirty="0"/>
              <a:t>.</a:t>
            </a:r>
            <a:endParaRPr lang="en-ES" dirty="0"/>
          </a:p>
        </p:txBody>
      </p:sp>
      <p:graphicFrame>
        <p:nvGraphicFramePr>
          <p:cNvPr id="4" name="Table 3">
            <a:extLst>
              <a:ext uri="{FF2B5EF4-FFF2-40B4-BE49-F238E27FC236}">
                <a16:creationId xmlns:a16="http://schemas.microsoft.com/office/drawing/2014/main" id="{62272B1B-8F94-694B-BD5B-E90857D0174F}"/>
              </a:ext>
            </a:extLst>
          </p:cNvPr>
          <p:cNvGraphicFramePr>
            <a:graphicFrameLocks noGrp="1"/>
          </p:cNvGraphicFramePr>
          <p:nvPr>
            <p:extLst>
              <p:ext uri="{D42A27DB-BD31-4B8C-83A1-F6EECF244321}">
                <p14:modId xmlns:p14="http://schemas.microsoft.com/office/powerpoint/2010/main" val="1328744245"/>
              </p:ext>
            </p:extLst>
          </p:nvPr>
        </p:nvGraphicFramePr>
        <p:xfrm>
          <a:off x="6224588" y="1651093"/>
          <a:ext cx="5572126" cy="4012882"/>
        </p:xfrm>
        <a:graphic>
          <a:graphicData uri="http://schemas.openxmlformats.org/drawingml/2006/table">
            <a:tbl>
              <a:tblPr firstRow="1" firstCol="1" bandRow="1">
                <a:tableStyleId>{5940675A-B579-460E-94D1-54222C63F5DA}</a:tableStyleId>
              </a:tblPr>
              <a:tblGrid>
                <a:gridCol w="1162050">
                  <a:extLst>
                    <a:ext uri="{9D8B030D-6E8A-4147-A177-3AD203B41FA5}">
                      <a16:colId xmlns:a16="http://schemas.microsoft.com/office/drawing/2014/main" val="1226469331"/>
                    </a:ext>
                  </a:extLst>
                </a:gridCol>
                <a:gridCol w="4410076">
                  <a:extLst>
                    <a:ext uri="{9D8B030D-6E8A-4147-A177-3AD203B41FA5}">
                      <a16:colId xmlns:a16="http://schemas.microsoft.com/office/drawing/2014/main" val="680472072"/>
                    </a:ext>
                  </a:extLst>
                </a:gridCol>
              </a:tblGrid>
              <a:tr h="247018">
                <a:tc>
                  <a:txBody>
                    <a:bodyPr/>
                    <a:lstStyle/>
                    <a:p>
                      <a:pPr algn="just"/>
                      <a:r>
                        <a:rPr lang="en-ES" sz="1200" b="1">
                          <a:effectLst/>
                        </a:rPr>
                        <a:t>Bitmap value </a:t>
                      </a:r>
                      <a:endParaRPr lang="en-ES" sz="1200" b="1">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b="1" dirty="0">
                          <a:effectLst/>
                        </a:rPr>
                        <a:t>Description </a:t>
                      </a:r>
                      <a:endParaRPr lang="en-ES" sz="1200" b="1"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027537105"/>
                  </a:ext>
                </a:extLst>
              </a:tr>
              <a:tr h="247018">
                <a:tc>
                  <a:txBody>
                    <a:bodyPr/>
                    <a:lstStyle/>
                    <a:p>
                      <a:pPr algn="just"/>
                      <a:r>
                        <a:rPr lang="en-ES" sz="1200">
                          <a:effectLst/>
                        </a:rPr>
                        <a:t>Bit 0 (MSB)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dirty="0">
                          <a:effectLst/>
                        </a:rPr>
                        <a:t>Reserved </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91760384"/>
                  </a:ext>
                </a:extLst>
              </a:tr>
              <a:tr h="694448">
                <a:tc>
                  <a:txBody>
                    <a:bodyPr/>
                    <a:lstStyle/>
                    <a:p>
                      <a:pPr algn="just"/>
                      <a:r>
                        <a:rPr lang="en-ES" sz="1200">
                          <a:effectLst/>
                        </a:rPr>
                        <a:t>Bit 1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dirty="0">
                          <a:effectLst/>
                        </a:rPr>
                        <a:t>Randomization subject to Restricted Address Prefixes supported in SLAP Quadrant 00 </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093434316"/>
                  </a:ext>
                </a:extLst>
              </a:tr>
              <a:tr h="694448">
                <a:tc>
                  <a:txBody>
                    <a:bodyPr/>
                    <a:lstStyle/>
                    <a:p>
                      <a:pPr algn="just"/>
                      <a:r>
                        <a:rPr lang="en-ES" sz="1200" dirty="0">
                          <a:effectLst/>
                        </a:rPr>
                        <a:t>Bit 2 </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Randomization subject to Restricted Address Prefixes supported in SLAP Quadrant 01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863099885"/>
                  </a:ext>
                </a:extLst>
              </a:tr>
              <a:tr h="694448">
                <a:tc>
                  <a:txBody>
                    <a:bodyPr/>
                    <a:lstStyle/>
                    <a:p>
                      <a:pPr algn="just"/>
                      <a:r>
                        <a:rPr lang="en-ES" sz="1200">
                          <a:effectLst/>
                        </a:rPr>
                        <a:t>Bit 3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Randomization subject to Restricted Address Prefixes supported in SLAP Quadrant 10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028902059"/>
                  </a:ext>
                </a:extLst>
              </a:tr>
              <a:tr h="694448">
                <a:tc>
                  <a:txBody>
                    <a:bodyPr/>
                    <a:lstStyle/>
                    <a:p>
                      <a:pPr algn="just"/>
                      <a:r>
                        <a:rPr lang="en-ES" sz="1200">
                          <a:effectLst/>
                        </a:rPr>
                        <a:t>Bit 4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Randomization subject to Restricted Address Prefixes supported in SLAP Quadrant 11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192014950"/>
                  </a:ext>
                </a:extLst>
              </a:tr>
              <a:tr h="247018">
                <a:tc>
                  <a:txBody>
                    <a:bodyPr/>
                    <a:lstStyle/>
                    <a:p>
                      <a:pPr algn="just"/>
                      <a:r>
                        <a:rPr lang="en-US" sz="1200" dirty="0">
                          <a:effectLst/>
                        </a:rPr>
                        <a:t>Bit 5</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US" sz="1200" strike="sngStrike" baseline="0" dirty="0">
                          <a:solidFill>
                            <a:srgbClr val="FF0000"/>
                          </a:solidFill>
                          <a:effectLst/>
                        </a:rPr>
                        <a:t>Reserved</a:t>
                      </a:r>
                      <a:r>
                        <a:rPr lang="en-US" sz="1200" dirty="0">
                          <a:effectLst/>
                        </a:rPr>
                        <a:t> </a:t>
                      </a:r>
                      <a:r>
                        <a:rPr lang="en-US" sz="1200" u="sng" baseline="0" dirty="0">
                          <a:solidFill>
                            <a:schemeClr val="accent1"/>
                          </a:solidFill>
                          <a:effectLst/>
                        </a:rPr>
                        <a:t>BARC pre-association address assignment supported</a:t>
                      </a:r>
                      <a:endParaRPr lang="en-ES" sz="1200" u="sng" baseline="0" dirty="0">
                        <a:solidFill>
                          <a:schemeClr val="accent1"/>
                        </a:solidFill>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954504069"/>
                  </a:ext>
                </a:extLst>
              </a:tr>
              <a:tr h="247018">
                <a:tc>
                  <a:txBody>
                    <a:bodyPr/>
                    <a:lstStyle/>
                    <a:p>
                      <a:pPr algn="just"/>
                      <a:r>
                        <a:rPr lang="en-US" sz="1200">
                          <a:effectLst/>
                        </a:rPr>
                        <a:t>Bit 6</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US" sz="1200">
                          <a:effectLst/>
                        </a:rPr>
                        <a:t>Reserved</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327385946"/>
                  </a:ext>
                </a:extLst>
              </a:tr>
              <a:tr h="247018">
                <a:tc>
                  <a:txBody>
                    <a:bodyPr/>
                    <a:lstStyle/>
                    <a:p>
                      <a:pPr algn="just"/>
                      <a:r>
                        <a:rPr lang="en-US" sz="1200">
                          <a:effectLst/>
                        </a:rPr>
                        <a:t>Bit 7</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US" sz="1200" dirty="0">
                          <a:effectLst/>
                        </a:rPr>
                        <a:t>Reserved</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495757859"/>
                  </a:ext>
                </a:extLst>
              </a:tr>
            </a:tbl>
          </a:graphicData>
        </a:graphic>
      </p:graphicFrame>
      <p:sp>
        <p:nvSpPr>
          <p:cNvPr id="5" name="Rectangle 1">
            <a:extLst>
              <a:ext uri="{FF2B5EF4-FFF2-40B4-BE49-F238E27FC236}">
                <a16:creationId xmlns:a16="http://schemas.microsoft.com/office/drawing/2014/main" id="{213B9824-AAD9-234D-8971-A3253B47D02A}"/>
              </a:ext>
            </a:extLst>
          </p:cNvPr>
          <p:cNvSpPr>
            <a:spLocks noChangeArrowheads="1"/>
          </p:cNvSpPr>
          <p:nvPr/>
        </p:nvSpPr>
        <p:spPr bwMode="auto">
          <a:xfrm>
            <a:off x="6956563" y="5869235"/>
            <a:ext cx="624508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ES" altLang="en-E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Table 9-419—Local MAC Address Policy field bits </a:t>
            </a:r>
            <a:endParaRPr kumimoji="0" lang="en-ES" altLang="en-E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7155189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1E1A0E-E606-BA49-8C02-F680477E45C4}"/>
              </a:ext>
            </a:extLst>
          </p:cNvPr>
          <p:cNvSpPr>
            <a:spLocks noGrp="1"/>
          </p:cNvSpPr>
          <p:nvPr>
            <p:ph type="title"/>
          </p:nvPr>
        </p:nvSpPr>
        <p:spPr>
          <a:xfrm>
            <a:off x="838200" y="165770"/>
            <a:ext cx="10515600" cy="709287"/>
          </a:xfrm>
        </p:spPr>
        <p:txBody>
          <a:bodyPr/>
          <a:lstStyle/>
          <a:p>
            <a:r>
              <a:rPr lang="en-US" dirty="0"/>
              <a:t>BARC </a:t>
            </a:r>
            <a:r>
              <a:rPr lang="en-ES"/>
              <a:t>advertisement server</a:t>
            </a:r>
            <a:endParaRPr lang="en-ES" dirty="0"/>
          </a:p>
        </p:txBody>
      </p:sp>
      <p:sp>
        <p:nvSpPr>
          <p:cNvPr id="3" name="Content Placeholder 2">
            <a:extLst>
              <a:ext uri="{FF2B5EF4-FFF2-40B4-BE49-F238E27FC236}">
                <a16:creationId xmlns:a16="http://schemas.microsoft.com/office/drawing/2014/main" id="{3D201788-74C4-394E-819C-C73143D03352}"/>
              </a:ext>
            </a:extLst>
          </p:cNvPr>
          <p:cNvSpPr>
            <a:spLocks noGrp="1"/>
          </p:cNvSpPr>
          <p:nvPr>
            <p:ph idx="1"/>
          </p:nvPr>
        </p:nvSpPr>
        <p:spPr>
          <a:xfrm>
            <a:off x="192831" y="875057"/>
            <a:ext cx="6898082" cy="4351338"/>
          </a:xfrm>
        </p:spPr>
        <p:txBody>
          <a:bodyPr>
            <a:normAutofit/>
          </a:bodyPr>
          <a:lstStyle/>
          <a:p>
            <a:r>
              <a:rPr lang="en-ES" sz="2400" dirty="0"/>
              <a:t>Add a new </a:t>
            </a:r>
            <a:r>
              <a:rPr lang="en-US" sz="2400" dirty="0"/>
              <a:t>a</a:t>
            </a:r>
            <a:r>
              <a:rPr lang="en-ES" sz="2400" dirty="0"/>
              <a:t>dvertisement service </a:t>
            </a:r>
            <a:r>
              <a:rPr lang="en-US" sz="2400" dirty="0"/>
              <a:t>using</a:t>
            </a:r>
            <a:r>
              <a:rPr lang="en-ES" sz="2400" dirty="0"/>
              <a:t> the </a:t>
            </a:r>
            <a:r>
              <a:rPr lang="en-US" sz="2400" dirty="0"/>
              <a:t>802.11 Generic Advertisement Service (GAS)</a:t>
            </a:r>
            <a:endParaRPr lang="en-ES" sz="2400" dirty="0"/>
          </a:p>
          <a:p>
            <a:r>
              <a:rPr lang="en-ES" sz="2400" dirty="0"/>
              <a:t>Example messaging:</a:t>
            </a:r>
          </a:p>
          <a:p>
            <a:pPr lvl="1"/>
            <a:r>
              <a:rPr lang="en-US" sz="2000" dirty="0"/>
              <a:t>R</a:t>
            </a:r>
            <a:r>
              <a:rPr lang="en-ES" sz="2000" dirty="0"/>
              <a:t>equest </a:t>
            </a:r>
            <a:r>
              <a:rPr lang="en-US" sz="2000" dirty="0"/>
              <a:t>that can specify a Proposed Address Block Discriminator (PABD)</a:t>
            </a:r>
          </a:p>
          <a:p>
            <a:pPr lvl="1"/>
            <a:r>
              <a:rPr lang="en-US" sz="2000" dirty="0"/>
              <a:t>Response</a:t>
            </a:r>
            <a:r>
              <a:rPr lang="en-ES" sz="2000" dirty="0"/>
              <a:t> with </a:t>
            </a:r>
            <a:r>
              <a:rPr lang="en-US" sz="2000" dirty="0"/>
              <a:t>an assigned</a:t>
            </a:r>
            <a:r>
              <a:rPr lang="en-ES" sz="2000" dirty="0"/>
              <a:t> </a:t>
            </a:r>
            <a:r>
              <a:rPr lang="en-US" sz="2000" dirty="0"/>
              <a:t>Address Block Discriminator (ABD)</a:t>
            </a:r>
          </a:p>
          <a:p>
            <a:pPr lvl="1"/>
            <a:r>
              <a:rPr lang="en-US" sz="2000" dirty="0"/>
              <a:t>STA can repeat message with a different proposal if dissatisfied.</a:t>
            </a:r>
          </a:p>
        </p:txBody>
      </p:sp>
      <p:graphicFrame>
        <p:nvGraphicFramePr>
          <p:cNvPr id="4" name="Table 3">
            <a:extLst>
              <a:ext uri="{FF2B5EF4-FFF2-40B4-BE49-F238E27FC236}">
                <a16:creationId xmlns:a16="http://schemas.microsoft.com/office/drawing/2014/main" id="{9DABF704-C305-5249-8CB9-1E472D942833}"/>
              </a:ext>
            </a:extLst>
          </p:cNvPr>
          <p:cNvGraphicFramePr>
            <a:graphicFrameLocks noGrp="1"/>
          </p:cNvGraphicFramePr>
          <p:nvPr>
            <p:extLst>
              <p:ext uri="{D42A27DB-BD31-4B8C-83A1-F6EECF244321}">
                <p14:modId xmlns:p14="http://schemas.microsoft.com/office/powerpoint/2010/main" val="3789330295"/>
              </p:ext>
            </p:extLst>
          </p:nvPr>
        </p:nvGraphicFramePr>
        <p:xfrm>
          <a:off x="7845830" y="1724622"/>
          <a:ext cx="3781762" cy="2202180"/>
        </p:xfrm>
        <a:graphic>
          <a:graphicData uri="http://schemas.openxmlformats.org/drawingml/2006/table">
            <a:tbl>
              <a:tblPr firstRow="1" firstCol="1" bandRow="1">
                <a:tableStyleId>{5940675A-B579-460E-94D1-54222C63F5DA}</a:tableStyleId>
              </a:tblPr>
              <a:tblGrid>
                <a:gridCol w="2968832">
                  <a:extLst>
                    <a:ext uri="{9D8B030D-6E8A-4147-A177-3AD203B41FA5}">
                      <a16:colId xmlns:a16="http://schemas.microsoft.com/office/drawing/2014/main" val="1295146540"/>
                    </a:ext>
                  </a:extLst>
                </a:gridCol>
                <a:gridCol w="812930">
                  <a:extLst>
                    <a:ext uri="{9D8B030D-6E8A-4147-A177-3AD203B41FA5}">
                      <a16:colId xmlns:a16="http://schemas.microsoft.com/office/drawing/2014/main" val="570894552"/>
                    </a:ext>
                  </a:extLst>
                </a:gridCol>
              </a:tblGrid>
              <a:tr h="0">
                <a:tc>
                  <a:txBody>
                    <a:bodyPr/>
                    <a:lstStyle/>
                    <a:p>
                      <a:pPr algn="just"/>
                      <a:r>
                        <a:rPr lang="en-ES" sz="1200" b="1">
                          <a:effectLst/>
                        </a:rPr>
                        <a:t>Name </a:t>
                      </a:r>
                      <a:endParaRPr lang="en-ES"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b="1" dirty="0">
                          <a:effectLst/>
                        </a:rPr>
                        <a:t>Value </a:t>
                      </a:r>
                      <a:endParaRPr lang="en-ES"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922533890"/>
                  </a:ext>
                </a:extLst>
              </a:tr>
              <a:tr h="0">
                <a:tc>
                  <a:txBody>
                    <a:bodyPr/>
                    <a:lstStyle/>
                    <a:p>
                      <a:pPr algn="just"/>
                      <a:r>
                        <a:rPr lang="en-ES" sz="1200">
                          <a:effectLst/>
                        </a:rPr>
                        <a:t>Access network query protocol (ANQP)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0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2835446669"/>
                  </a:ext>
                </a:extLst>
              </a:tr>
              <a:tr h="0">
                <a:tc>
                  <a:txBody>
                    <a:bodyPr/>
                    <a:lstStyle/>
                    <a:p>
                      <a:pPr algn="just"/>
                      <a:r>
                        <a:rPr lang="en-ES" sz="1200">
                          <a:effectLst/>
                        </a:rPr>
                        <a:t>MIS Information Service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1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9343203"/>
                  </a:ext>
                </a:extLst>
              </a:tr>
              <a:tr h="0">
                <a:tc>
                  <a:txBody>
                    <a:bodyPr/>
                    <a:lstStyle/>
                    <a:p>
                      <a:pPr algn="just"/>
                      <a:r>
                        <a:rPr lang="en-ES" sz="1200" dirty="0">
                          <a:effectLst/>
                        </a:rPr>
                        <a:t>MIS Command and Event Services Capability Discovery </a:t>
                      </a:r>
                      <a:endParaRPr lang="en-E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2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39622530"/>
                  </a:ext>
                </a:extLst>
              </a:tr>
              <a:tr h="0">
                <a:tc>
                  <a:txBody>
                    <a:bodyPr/>
                    <a:lstStyle/>
                    <a:p>
                      <a:pPr algn="just"/>
                      <a:r>
                        <a:rPr lang="en-ES" sz="1200">
                          <a:effectLst/>
                        </a:rPr>
                        <a:t>Emergency Alert System (EAS)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3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1776612582"/>
                  </a:ext>
                </a:extLst>
              </a:tr>
              <a:tr h="0">
                <a:tc>
                  <a:txBody>
                    <a:bodyPr/>
                    <a:lstStyle/>
                    <a:p>
                      <a:pPr algn="just"/>
                      <a:r>
                        <a:rPr lang="en-ES" sz="1200">
                          <a:effectLst/>
                        </a:rPr>
                        <a:t>Registered location query protocol (RLQP)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4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67231381"/>
                  </a:ext>
                </a:extLst>
              </a:tr>
              <a:tr h="0">
                <a:tc>
                  <a:txBody>
                    <a:bodyPr/>
                    <a:lstStyle/>
                    <a:p>
                      <a:pPr algn="just"/>
                      <a:r>
                        <a:rPr lang="en-US" sz="1200" u="sng" dirty="0">
                          <a:solidFill>
                            <a:srgbClr val="0070C0"/>
                          </a:solidFill>
                          <a:effectLst/>
                        </a:rPr>
                        <a:t>BARC</a:t>
                      </a:r>
                      <a:endParaRPr lang="en-ES" sz="1200" u="sng"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US" sz="1200" u="sng" dirty="0">
                          <a:solidFill>
                            <a:srgbClr val="0070C0"/>
                          </a:solidFill>
                          <a:effectLst/>
                        </a:rPr>
                        <a:t>5</a:t>
                      </a:r>
                      <a:endParaRPr lang="en-ES" sz="1200" u="sng" dirty="0">
                        <a:solidFill>
                          <a:srgbClr val="0070C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131790067"/>
                  </a:ext>
                </a:extLst>
              </a:tr>
              <a:tr h="0">
                <a:tc>
                  <a:txBody>
                    <a:bodyPr/>
                    <a:lstStyle/>
                    <a:p>
                      <a:pPr algn="just"/>
                      <a:r>
                        <a:rPr lang="en-ES" sz="1200">
                          <a:effectLst/>
                        </a:rPr>
                        <a:t>Reserved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US" sz="1200" strike="sngStrike" dirty="0">
                          <a:solidFill>
                            <a:srgbClr val="FF0000"/>
                          </a:solidFill>
                          <a:effectLst/>
                        </a:rPr>
                        <a:t>5</a:t>
                      </a:r>
                      <a:r>
                        <a:rPr lang="en-US" sz="1200" u="sng" dirty="0">
                          <a:solidFill>
                            <a:srgbClr val="0070C0"/>
                          </a:solidFill>
                          <a:effectLst/>
                        </a:rPr>
                        <a:t>6</a:t>
                      </a:r>
                      <a:r>
                        <a:rPr lang="en-ES" sz="1200">
                          <a:effectLst/>
                        </a:rPr>
                        <a:t>–220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3338268757"/>
                  </a:ext>
                </a:extLst>
              </a:tr>
              <a:tr h="0">
                <a:tc>
                  <a:txBody>
                    <a:bodyPr/>
                    <a:lstStyle/>
                    <a:p>
                      <a:pPr algn="just"/>
                      <a:r>
                        <a:rPr lang="en-ES" sz="1200">
                          <a:effectLst/>
                        </a:rPr>
                        <a:t>Vendor Specific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a:effectLst/>
                        </a:rPr>
                        <a:t>221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167433510"/>
                  </a:ext>
                </a:extLst>
              </a:tr>
              <a:tr h="0">
                <a:tc>
                  <a:txBody>
                    <a:bodyPr/>
                    <a:lstStyle/>
                    <a:p>
                      <a:pPr algn="just"/>
                      <a:r>
                        <a:rPr lang="en-ES" sz="1200">
                          <a:effectLst/>
                        </a:rPr>
                        <a:t>Reserved </a:t>
                      </a:r>
                      <a:endParaRPr lang="en-ES"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tc>
                  <a:txBody>
                    <a:bodyPr/>
                    <a:lstStyle/>
                    <a:p>
                      <a:pPr algn="just"/>
                      <a:r>
                        <a:rPr lang="en-ES" sz="1200" dirty="0">
                          <a:effectLst/>
                        </a:rPr>
                        <a:t>222–255 </a:t>
                      </a:r>
                      <a:endParaRPr lang="en-ES"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9525" marR="9525" marT="9525" marB="9525" anchor="ctr"/>
                </a:tc>
                <a:extLst>
                  <a:ext uri="{0D108BD9-81ED-4DB2-BD59-A6C34878D82A}">
                    <a16:rowId xmlns:a16="http://schemas.microsoft.com/office/drawing/2014/main" val="4062634341"/>
                  </a:ext>
                </a:extLst>
              </a:tr>
            </a:tbl>
          </a:graphicData>
        </a:graphic>
      </p:graphicFrame>
      <p:sp>
        <p:nvSpPr>
          <p:cNvPr id="5" name="Rectangle 1">
            <a:extLst>
              <a:ext uri="{FF2B5EF4-FFF2-40B4-BE49-F238E27FC236}">
                <a16:creationId xmlns:a16="http://schemas.microsoft.com/office/drawing/2014/main" id="{A32074F4-A6D2-434A-A4FA-62A597C64EF7}"/>
              </a:ext>
            </a:extLst>
          </p:cNvPr>
          <p:cNvSpPr>
            <a:spLocks noChangeArrowheads="1"/>
          </p:cNvSpPr>
          <p:nvPr/>
        </p:nvSpPr>
        <p:spPr bwMode="auto">
          <a:xfrm>
            <a:off x="7845830" y="1293854"/>
            <a:ext cx="3978234"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ES" altLang="en-E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Table 9-274—Advertisement protocol ID definitions </a:t>
            </a:r>
            <a:endParaRPr kumimoji="0" lang="en-ES" altLang="en-ES" sz="1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ES" altLang="en-ES" sz="1800" b="1" i="0" u="none" strike="noStrike" cap="none" normalizeH="0" baseline="0" dirty="0">
              <a:ln>
                <a:noFill/>
              </a:ln>
              <a:solidFill>
                <a:schemeClr val="tx1"/>
              </a:solidFill>
              <a:effectLst/>
              <a:latin typeface="Arial" panose="020B0604020202020204" pitchFamily="34" charset="0"/>
            </a:endParaRPr>
          </a:p>
        </p:txBody>
      </p:sp>
      <p:graphicFrame>
        <p:nvGraphicFramePr>
          <p:cNvPr id="7" name="Table 6">
            <a:extLst>
              <a:ext uri="{FF2B5EF4-FFF2-40B4-BE49-F238E27FC236}">
                <a16:creationId xmlns:a16="http://schemas.microsoft.com/office/drawing/2014/main" id="{D7688850-39C2-114C-9335-E3CC791EC987}"/>
              </a:ext>
            </a:extLst>
          </p:cNvPr>
          <p:cNvGraphicFramePr>
            <a:graphicFrameLocks noGrp="1"/>
          </p:cNvGraphicFramePr>
          <p:nvPr>
            <p:extLst>
              <p:ext uri="{D42A27DB-BD31-4B8C-83A1-F6EECF244321}">
                <p14:modId xmlns:p14="http://schemas.microsoft.com/office/powerpoint/2010/main" val="1059389096"/>
              </p:ext>
            </p:extLst>
          </p:nvPr>
        </p:nvGraphicFramePr>
        <p:xfrm>
          <a:off x="6689888" y="4772144"/>
          <a:ext cx="5022215" cy="365760"/>
        </p:xfrm>
        <a:graphic>
          <a:graphicData uri="http://schemas.openxmlformats.org/drawingml/2006/table">
            <a:tbl>
              <a:tblPr firstRow="1" firstCol="1" bandRow="1">
                <a:tableStyleId>{2D5ABB26-0587-4C30-8999-92F81FD0307C}</a:tableStyleId>
              </a:tblPr>
              <a:tblGrid>
                <a:gridCol w="845185">
                  <a:extLst>
                    <a:ext uri="{9D8B030D-6E8A-4147-A177-3AD203B41FA5}">
                      <a16:colId xmlns:a16="http://schemas.microsoft.com/office/drawing/2014/main" val="494327323"/>
                    </a:ext>
                  </a:extLst>
                </a:gridCol>
                <a:gridCol w="796290">
                  <a:extLst>
                    <a:ext uri="{9D8B030D-6E8A-4147-A177-3AD203B41FA5}">
                      <a16:colId xmlns:a16="http://schemas.microsoft.com/office/drawing/2014/main" val="2796634401"/>
                    </a:ext>
                  </a:extLst>
                </a:gridCol>
                <a:gridCol w="861695">
                  <a:extLst>
                    <a:ext uri="{9D8B030D-6E8A-4147-A177-3AD203B41FA5}">
                      <a16:colId xmlns:a16="http://schemas.microsoft.com/office/drawing/2014/main" val="1439804326"/>
                    </a:ext>
                  </a:extLst>
                </a:gridCol>
                <a:gridCol w="926465">
                  <a:extLst>
                    <a:ext uri="{9D8B030D-6E8A-4147-A177-3AD203B41FA5}">
                      <a16:colId xmlns:a16="http://schemas.microsoft.com/office/drawing/2014/main" val="1774958301"/>
                    </a:ext>
                  </a:extLst>
                </a:gridCol>
                <a:gridCol w="886460">
                  <a:extLst>
                    <a:ext uri="{9D8B030D-6E8A-4147-A177-3AD203B41FA5}">
                      <a16:colId xmlns:a16="http://schemas.microsoft.com/office/drawing/2014/main" val="2981847693"/>
                    </a:ext>
                  </a:extLst>
                </a:gridCol>
                <a:gridCol w="706120">
                  <a:extLst>
                    <a:ext uri="{9D8B030D-6E8A-4147-A177-3AD203B41FA5}">
                      <a16:colId xmlns:a16="http://schemas.microsoft.com/office/drawing/2014/main" val="2157158626"/>
                    </a:ext>
                  </a:extLst>
                </a:gridCol>
              </a:tblGrid>
              <a:tr h="0">
                <a:tc>
                  <a:txBody>
                    <a:bodyPr/>
                    <a:lstStyle/>
                    <a:p>
                      <a:pPr algn="just"/>
                      <a:r>
                        <a:rPr lang="en-US" sz="1200">
                          <a:effectLst/>
                        </a:rPr>
                        <a:t>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just"/>
                      <a:r>
                        <a:rPr lang="en-US" sz="1200" dirty="0">
                          <a:effectLst/>
                        </a:rPr>
                        <a:t>Info ID</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Length</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Operation</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PABD</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Token</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3117509"/>
                  </a:ext>
                </a:extLst>
              </a:tr>
              <a:tr h="0">
                <a:tc>
                  <a:txBody>
                    <a:bodyPr/>
                    <a:lstStyle/>
                    <a:p>
                      <a:pPr algn="just"/>
                      <a:r>
                        <a:rPr lang="en-US" sz="1200">
                          <a:effectLst/>
                        </a:rPr>
                        <a:t>Octets</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US" sz="1200" dirty="0">
                          <a:effectLst/>
                          <a:latin typeface="Calibri" panose="020F0502020204030204" pitchFamily="34" charset="0"/>
                          <a:ea typeface="Times New Roman" panose="02020603050405020304" pitchFamily="18" charset="0"/>
                          <a:cs typeface="Times New Roman" panose="02020603050405020304" pitchFamily="18" charset="0"/>
                        </a:rPr>
                        <a:t>1</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latin typeface="Calibri" panose="020F0502020204030204" pitchFamily="34" charset="0"/>
                          <a:ea typeface="Times New Roman" panose="02020603050405020304" pitchFamily="18" charset="0"/>
                          <a:cs typeface="Times New Roman" panose="02020603050405020304" pitchFamily="18" charset="0"/>
                        </a:rPr>
                        <a:t>1</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rPr>
                        <a:t>0 or 1</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rPr>
                        <a:t>0 or 6</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rPr>
                        <a:t>0 or 6</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67485154"/>
                  </a:ext>
                </a:extLst>
              </a:tr>
            </a:tbl>
          </a:graphicData>
        </a:graphic>
      </p:graphicFrame>
      <p:sp>
        <p:nvSpPr>
          <p:cNvPr id="8" name="Rectangle 1">
            <a:extLst>
              <a:ext uri="{FF2B5EF4-FFF2-40B4-BE49-F238E27FC236}">
                <a16:creationId xmlns:a16="http://schemas.microsoft.com/office/drawing/2014/main" id="{2071E034-243F-7B42-A518-F018DE9B5A33}"/>
              </a:ext>
            </a:extLst>
          </p:cNvPr>
          <p:cNvSpPr>
            <a:spLocks noChangeArrowheads="1"/>
          </p:cNvSpPr>
          <p:nvPr/>
        </p:nvSpPr>
        <p:spPr bwMode="auto">
          <a:xfrm>
            <a:off x="8894617" y="5166087"/>
            <a:ext cx="273297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ES" altLang="en-E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Example 1: BARC Request</a:t>
            </a:r>
            <a:endParaRPr kumimoji="0" lang="en-ES" altLang="en-ES" sz="1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ES" altLang="en-ES" sz="1800" b="1" i="0" u="none" strike="noStrike" cap="none" normalizeH="0" baseline="0" dirty="0">
              <a:ln>
                <a:noFill/>
              </a:ln>
              <a:solidFill>
                <a:schemeClr val="tx1"/>
              </a:solidFill>
              <a:effectLst/>
              <a:latin typeface="Arial" panose="020B0604020202020204" pitchFamily="34" charset="0"/>
            </a:endParaRPr>
          </a:p>
        </p:txBody>
      </p:sp>
      <p:graphicFrame>
        <p:nvGraphicFramePr>
          <p:cNvPr id="9" name="Table 8">
            <a:extLst>
              <a:ext uri="{FF2B5EF4-FFF2-40B4-BE49-F238E27FC236}">
                <a16:creationId xmlns:a16="http://schemas.microsoft.com/office/drawing/2014/main" id="{A1B8ABC5-8A1D-D84A-B1E0-DFAEDBCBE6B8}"/>
              </a:ext>
            </a:extLst>
          </p:cNvPr>
          <p:cNvGraphicFramePr>
            <a:graphicFrameLocks noGrp="1"/>
          </p:cNvGraphicFramePr>
          <p:nvPr>
            <p:extLst>
              <p:ext uri="{D42A27DB-BD31-4B8C-83A1-F6EECF244321}">
                <p14:modId xmlns:p14="http://schemas.microsoft.com/office/powerpoint/2010/main" val="960103822"/>
              </p:ext>
            </p:extLst>
          </p:nvPr>
        </p:nvGraphicFramePr>
        <p:xfrm>
          <a:off x="6642387" y="5628323"/>
          <a:ext cx="5022215" cy="365760"/>
        </p:xfrm>
        <a:graphic>
          <a:graphicData uri="http://schemas.openxmlformats.org/drawingml/2006/table">
            <a:tbl>
              <a:tblPr firstRow="1" firstCol="1" bandRow="1">
                <a:tableStyleId>{2D5ABB26-0587-4C30-8999-92F81FD0307C}</a:tableStyleId>
              </a:tblPr>
              <a:tblGrid>
                <a:gridCol w="845185">
                  <a:extLst>
                    <a:ext uri="{9D8B030D-6E8A-4147-A177-3AD203B41FA5}">
                      <a16:colId xmlns:a16="http://schemas.microsoft.com/office/drawing/2014/main" val="494327323"/>
                    </a:ext>
                  </a:extLst>
                </a:gridCol>
                <a:gridCol w="796290">
                  <a:extLst>
                    <a:ext uri="{9D8B030D-6E8A-4147-A177-3AD203B41FA5}">
                      <a16:colId xmlns:a16="http://schemas.microsoft.com/office/drawing/2014/main" val="2796634401"/>
                    </a:ext>
                  </a:extLst>
                </a:gridCol>
                <a:gridCol w="861695">
                  <a:extLst>
                    <a:ext uri="{9D8B030D-6E8A-4147-A177-3AD203B41FA5}">
                      <a16:colId xmlns:a16="http://schemas.microsoft.com/office/drawing/2014/main" val="1439804326"/>
                    </a:ext>
                  </a:extLst>
                </a:gridCol>
                <a:gridCol w="926465">
                  <a:extLst>
                    <a:ext uri="{9D8B030D-6E8A-4147-A177-3AD203B41FA5}">
                      <a16:colId xmlns:a16="http://schemas.microsoft.com/office/drawing/2014/main" val="1774958301"/>
                    </a:ext>
                  </a:extLst>
                </a:gridCol>
                <a:gridCol w="886460">
                  <a:extLst>
                    <a:ext uri="{9D8B030D-6E8A-4147-A177-3AD203B41FA5}">
                      <a16:colId xmlns:a16="http://schemas.microsoft.com/office/drawing/2014/main" val="2981847693"/>
                    </a:ext>
                  </a:extLst>
                </a:gridCol>
                <a:gridCol w="706120">
                  <a:extLst>
                    <a:ext uri="{9D8B030D-6E8A-4147-A177-3AD203B41FA5}">
                      <a16:colId xmlns:a16="http://schemas.microsoft.com/office/drawing/2014/main" val="2157158626"/>
                    </a:ext>
                  </a:extLst>
                </a:gridCol>
              </a:tblGrid>
              <a:tr h="0">
                <a:tc>
                  <a:txBody>
                    <a:bodyPr/>
                    <a:lstStyle/>
                    <a:p>
                      <a:pPr algn="just"/>
                      <a:r>
                        <a:rPr lang="en-US" sz="1200">
                          <a:effectLst/>
                        </a:rPr>
                        <a:t> </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R w="12700" cap="flat" cmpd="sng" algn="ctr">
                      <a:solidFill>
                        <a:schemeClr val="tx1"/>
                      </a:solidFill>
                      <a:prstDash val="solid"/>
                      <a:round/>
                      <a:headEnd type="none" w="med" len="med"/>
                      <a:tailEnd type="none" w="med" len="med"/>
                    </a:lnR>
                  </a:tcPr>
                </a:tc>
                <a:tc>
                  <a:txBody>
                    <a:bodyPr/>
                    <a:lstStyle/>
                    <a:p>
                      <a:pPr algn="just"/>
                      <a:r>
                        <a:rPr lang="en-US" sz="1200" dirty="0">
                          <a:effectLst/>
                        </a:rPr>
                        <a:t>Info ID</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Length</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Status</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ABD</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r>
                        <a:rPr lang="en-US" sz="1200" dirty="0">
                          <a:effectLst/>
                        </a:rPr>
                        <a:t>Token</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43117509"/>
                  </a:ext>
                </a:extLst>
              </a:tr>
              <a:tr h="0">
                <a:tc>
                  <a:txBody>
                    <a:bodyPr/>
                    <a:lstStyle/>
                    <a:p>
                      <a:pPr algn="just"/>
                      <a:r>
                        <a:rPr lang="en-US" sz="1200">
                          <a:effectLst/>
                        </a:rPr>
                        <a:t>Octets</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tc>
                <a:tc>
                  <a:txBody>
                    <a:bodyPr/>
                    <a:lstStyle/>
                    <a:p>
                      <a:pPr algn="just"/>
                      <a:r>
                        <a:rPr lang="en-US" sz="1200" dirty="0">
                          <a:effectLst/>
                          <a:latin typeface="Calibri" panose="020F0502020204030204" pitchFamily="34" charset="0"/>
                          <a:ea typeface="Times New Roman" panose="02020603050405020304" pitchFamily="18" charset="0"/>
                          <a:cs typeface="Times New Roman" panose="02020603050405020304" pitchFamily="18" charset="0"/>
                        </a:rPr>
                        <a:t>1</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latin typeface="Calibri" panose="020F0502020204030204" pitchFamily="34" charset="0"/>
                          <a:ea typeface="Times New Roman" panose="02020603050405020304" pitchFamily="18" charset="0"/>
                          <a:cs typeface="Times New Roman" panose="02020603050405020304" pitchFamily="18" charset="0"/>
                        </a:rPr>
                        <a:t>1</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a:effectLst/>
                        </a:rPr>
                        <a:t>0 or 1</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a:effectLst/>
                        </a:rPr>
                        <a:t>0 or 6</a:t>
                      </a:r>
                      <a:endParaRPr lang="en-ES" sz="120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tc>
                  <a:txBody>
                    <a:bodyPr/>
                    <a:lstStyle/>
                    <a:p>
                      <a:pPr algn="just"/>
                      <a:r>
                        <a:rPr lang="en-US" sz="1200" dirty="0">
                          <a:effectLst/>
                        </a:rPr>
                        <a:t>0 or 6</a:t>
                      </a:r>
                      <a:endParaRPr lang="en-ES" sz="1200" dirty="0">
                        <a:effectLst/>
                        <a:latin typeface="Calibri" panose="020F0502020204030204" pitchFamily="34" charset="0"/>
                        <a:ea typeface="Times New Roman" panose="02020603050405020304" pitchFamily="18" charset="0"/>
                        <a:cs typeface="Times New Roman" panose="02020603050405020304" pitchFamily="18" charset="0"/>
                      </a:endParaRPr>
                    </a:p>
                  </a:txBody>
                  <a:tcPr marL="68580" marR="68580" marT="0" marB="0">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4167485154"/>
                  </a:ext>
                </a:extLst>
              </a:tr>
            </a:tbl>
          </a:graphicData>
        </a:graphic>
      </p:graphicFrame>
      <p:sp>
        <p:nvSpPr>
          <p:cNvPr id="10" name="Rectangle 1">
            <a:extLst>
              <a:ext uri="{FF2B5EF4-FFF2-40B4-BE49-F238E27FC236}">
                <a16:creationId xmlns:a16="http://schemas.microsoft.com/office/drawing/2014/main" id="{8843D6F0-A70F-6647-BAE0-1F08C22217B1}"/>
              </a:ext>
            </a:extLst>
          </p:cNvPr>
          <p:cNvSpPr>
            <a:spLocks noChangeArrowheads="1"/>
          </p:cNvSpPr>
          <p:nvPr/>
        </p:nvSpPr>
        <p:spPr bwMode="auto">
          <a:xfrm>
            <a:off x="8894616" y="6006832"/>
            <a:ext cx="2732975"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ES" altLang="en-E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Example 2: BARC Response</a:t>
            </a:r>
            <a:endParaRPr kumimoji="0" lang="en-ES" altLang="en-ES" sz="1000" b="1"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ES" altLang="en-ES" sz="1800" b="1" i="0" u="none" strike="noStrike" cap="none" normalizeH="0" baseline="0" dirty="0">
              <a:ln>
                <a:noFill/>
              </a:ln>
              <a:solidFill>
                <a:schemeClr val="tx1"/>
              </a:solidFill>
              <a:effectLst/>
              <a:latin typeface="Arial" panose="020B0604020202020204" pitchFamily="34" charset="0"/>
            </a:endParaRPr>
          </a:p>
        </p:txBody>
      </p:sp>
      <p:pic>
        <p:nvPicPr>
          <p:cNvPr id="12" name="Picture 11" descr="Diagram&#10;&#10;Description automatically generated">
            <a:extLst>
              <a:ext uri="{FF2B5EF4-FFF2-40B4-BE49-F238E27FC236}">
                <a16:creationId xmlns:a16="http://schemas.microsoft.com/office/drawing/2014/main" id="{872A165A-9663-4D82-EA40-70A36866419A}"/>
              </a:ext>
            </a:extLst>
          </p:cNvPr>
          <p:cNvPicPr>
            <a:picLocks noChangeAspect="1"/>
          </p:cNvPicPr>
          <p:nvPr/>
        </p:nvPicPr>
        <p:blipFill>
          <a:blip r:embed="rId2"/>
          <a:stretch>
            <a:fillRect/>
          </a:stretch>
        </p:blipFill>
        <p:spPr>
          <a:xfrm>
            <a:off x="1246777" y="4081328"/>
            <a:ext cx="4501555" cy="2610902"/>
          </a:xfrm>
          <a:prstGeom prst="rect">
            <a:avLst/>
          </a:prstGeom>
        </p:spPr>
      </p:pic>
    </p:spTree>
    <p:extLst>
      <p:ext uri="{BB962C8B-B14F-4D97-AF65-F5344CB8AC3E}">
        <p14:creationId xmlns:p14="http://schemas.microsoft.com/office/powerpoint/2010/main" val="313742349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FECF8-0DF9-AF4B-B870-311E5CFD9F24}"/>
              </a:ext>
            </a:extLst>
          </p:cNvPr>
          <p:cNvSpPr>
            <a:spLocks noGrp="1"/>
          </p:cNvSpPr>
          <p:nvPr>
            <p:ph type="title"/>
          </p:nvPr>
        </p:nvSpPr>
        <p:spPr/>
        <p:txBody>
          <a:bodyPr/>
          <a:lstStyle/>
          <a:p>
            <a:r>
              <a:rPr lang="en-ES" dirty="0"/>
              <a:t>Discussion</a:t>
            </a:r>
          </a:p>
        </p:txBody>
      </p:sp>
      <p:sp>
        <p:nvSpPr>
          <p:cNvPr id="3" name="Content Placeholder 2">
            <a:extLst>
              <a:ext uri="{FF2B5EF4-FFF2-40B4-BE49-F238E27FC236}">
                <a16:creationId xmlns:a16="http://schemas.microsoft.com/office/drawing/2014/main" id="{49888851-B4AA-DF43-9735-6BACA6E8DF90}"/>
              </a:ext>
            </a:extLst>
          </p:cNvPr>
          <p:cNvSpPr>
            <a:spLocks noGrp="1"/>
          </p:cNvSpPr>
          <p:nvPr>
            <p:ph idx="1"/>
          </p:nvPr>
        </p:nvSpPr>
        <p:spPr/>
        <p:txBody>
          <a:bodyPr/>
          <a:lstStyle/>
          <a:p>
            <a:r>
              <a:rPr lang="en-ES" dirty="0"/>
              <a:t>Is a new advertisement protocol transported in GAS a good way of performing this exchange?</a:t>
            </a:r>
          </a:p>
          <a:p>
            <a:r>
              <a:rPr lang="en-ES" dirty="0"/>
              <a:t>What is the best way of doing this? ANQP or new Advertisement ID?</a:t>
            </a:r>
          </a:p>
        </p:txBody>
      </p:sp>
    </p:spTree>
    <p:extLst>
      <p:ext uri="{BB962C8B-B14F-4D97-AF65-F5344CB8AC3E}">
        <p14:creationId xmlns:p14="http://schemas.microsoft.com/office/powerpoint/2010/main" val="169407485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TotalTime>
  <Words>749</Words>
  <Application>Microsoft Macintosh PowerPoint</Application>
  <PresentationFormat>Widescreen</PresentationFormat>
  <Paragraphs>108</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Calibri Light</vt:lpstr>
      <vt:lpstr>Times New Roman</vt:lpstr>
      <vt:lpstr>Office Theme</vt:lpstr>
      <vt:lpstr>Proposed Approach to Resolve WGLB 258 CID 1040</vt:lpstr>
      <vt:lpstr>CID 1040</vt:lpstr>
      <vt:lpstr>Motivation</vt:lpstr>
      <vt:lpstr>802.11 BARC address distribution</vt:lpstr>
      <vt:lpstr>Indicating BARC is available in the network</vt:lpstr>
      <vt:lpstr>BARC advertisement server</vt:lpstr>
      <vt:lpstr>Discussion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CID XXX</dc:title>
  <dc:creator>Antonio de la Oliva</dc:creator>
  <cp:lastModifiedBy>Antonio de la Oliva</cp:lastModifiedBy>
  <cp:revision>12</cp:revision>
  <dcterms:created xsi:type="dcterms:W3CDTF">2022-04-06T15:52:37Z</dcterms:created>
  <dcterms:modified xsi:type="dcterms:W3CDTF">2022-05-10T17:58:08Z</dcterms:modified>
</cp:coreProperties>
</file>