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98" r:id="rId3"/>
    <p:sldId id="296" r:id="rId4"/>
    <p:sldId id="294" r:id="rId5"/>
    <p:sldId id="289" r:id="rId6"/>
    <p:sldId id="290" r:id="rId7"/>
    <p:sldId id="299" r:id="rId8"/>
    <p:sldId id="300" r:id="rId9"/>
    <p:sldId id="297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67" d="100"/>
          <a:sy n="67" d="100"/>
        </p:scale>
        <p:origin x="156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802.11-22/0737r3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June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MAAD MAC Outline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2022-06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C5BF75-5CB4-9C46-AA72-E242F210D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0809"/>
            <a:ext cx="7772400" cy="4114800"/>
          </a:xfrm>
        </p:spPr>
        <p:txBody>
          <a:bodyPr/>
          <a:lstStyle/>
          <a:p>
            <a:r>
              <a:rPr lang="en-US" sz="2400" dirty="0" err="1"/>
              <a:t>TGbh</a:t>
            </a:r>
            <a:r>
              <a:rPr lang="en-US" sz="2400" dirty="0"/>
              <a:t> Straw Poll indicated a good majority support for a scheme that satisfied </a:t>
            </a:r>
            <a:r>
              <a:rPr lang="en-US" sz="2400" u="sng" dirty="0"/>
              <a:t>all the Use Cases including pre-association</a:t>
            </a:r>
            <a:r>
              <a:rPr lang="en-US" sz="2400" dirty="0"/>
              <a:t>, but still had a sizable anti-vote</a:t>
            </a:r>
          </a:p>
          <a:p>
            <a:r>
              <a:rPr lang="en-US" sz="2400" dirty="0"/>
              <a:t>Subsequent follow up has revealed some misunderstandings of the MAAD scheme and some encouragement to keep going</a:t>
            </a:r>
          </a:p>
          <a:p>
            <a:r>
              <a:rPr lang="en-US" dirty="0"/>
              <a:t>MAAD is very simple, requires no computations or calculations</a:t>
            </a:r>
          </a:p>
          <a:p>
            <a:endParaRPr lang="en-US" dirty="0"/>
          </a:p>
          <a:p>
            <a:r>
              <a:rPr lang="en-US" dirty="0"/>
              <a:t>MAAD  - Network designates the identity</a:t>
            </a:r>
          </a:p>
          <a:p>
            <a:r>
              <a:rPr lang="en-US" dirty="0"/>
              <a:t>IRMA – STA provides the identity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DBEB60C-B96C-D91A-0462-A4E445CBA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Introduction - 1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2420E-6E45-7580-37D2-4AC1A399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FF1DB-9B8B-B18D-86F9-1C8EA119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6C1D5-A97A-5222-6F2C-A5CCE5AA2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7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424DAD7-9891-A48E-2676-C2B264479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MAAD - MAC Address Designation  </a:t>
            </a:r>
          </a:p>
          <a:p>
            <a:r>
              <a:rPr lang="en-US" dirty="0"/>
              <a:t>MAAD MAC has been presented a few times, but it has been realized, based upon questions I have received,  that the details are still somewhat not understood by several.</a:t>
            </a:r>
          </a:p>
          <a:p>
            <a:r>
              <a:rPr lang="en-US" dirty="0"/>
              <a:t>MAAD satisfies all Use Cases as it uses the MAC address as the identifier, but this is </a:t>
            </a:r>
            <a:r>
              <a:rPr lang="en-US" u="sng" dirty="0"/>
              <a:t>only</a:t>
            </a:r>
            <a:r>
              <a:rPr lang="en-US" dirty="0"/>
              <a:t> known by the AP.</a:t>
            </a:r>
          </a:p>
          <a:p>
            <a:r>
              <a:rPr lang="en-US" dirty="0"/>
              <a:t>This Outline’s objective is to try to make it clear that MAAD MAC scheme is </a:t>
            </a:r>
            <a:r>
              <a:rPr lang="en-US" u="sng" dirty="0">
                <a:solidFill>
                  <a:srgbClr val="FF0000"/>
                </a:solidFill>
              </a:rPr>
              <a:t>simple, secure, and an apt solution for </a:t>
            </a:r>
            <a:r>
              <a:rPr lang="en-US" u="sng" dirty="0" err="1">
                <a:solidFill>
                  <a:srgbClr val="FF0000"/>
                </a:solidFill>
              </a:rPr>
              <a:t>TGbh</a:t>
            </a:r>
            <a:r>
              <a:rPr lang="en-US" u="sng" dirty="0">
                <a:solidFill>
                  <a:srgbClr val="FF0000"/>
                </a:solidFill>
              </a:rPr>
              <a:t>.</a:t>
            </a:r>
          </a:p>
          <a:p>
            <a:r>
              <a:rPr lang="en-US" u="sng" dirty="0"/>
              <a:t>Text is in 22/0427r6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771C4D-B0D4-AB45-466E-1B9B5DB0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Introduction - 2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191B7-9FC3-6A98-0AFF-B46009DD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BA13A-EFD8-8EED-D2D0-7982A8369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63A3E-1F38-E208-0DCA-5934CF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9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BASICS:</a:t>
            </a:r>
          </a:p>
          <a:p>
            <a:pPr marL="0" indent="0">
              <a:buNone/>
            </a:pPr>
            <a:r>
              <a:rPr lang="en-US" sz="2000" dirty="0"/>
              <a:t>MAAD MAC Both STA and AP advertise support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 assigns a </a:t>
            </a:r>
            <a:r>
              <a:rPr lang="en-US" sz="2000" u="sng" dirty="0"/>
              <a:t>new</a:t>
            </a:r>
            <a:r>
              <a:rPr lang="en-US" sz="2000" dirty="0"/>
              <a:t> MAAD MAC address at </a:t>
            </a:r>
            <a:r>
              <a:rPr lang="en-US" sz="2000" u="sng" dirty="0"/>
              <a:t>every</a:t>
            </a:r>
            <a:r>
              <a:rPr lang="en-US" sz="2000" dirty="0"/>
              <a:t> RSN association</a:t>
            </a:r>
          </a:p>
          <a:p>
            <a:endParaRPr lang="en-US" sz="2000" dirty="0"/>
          </a:p>
          <a:p>
            <a:r>
              <a:rPr lang="en-US" sz="2000" dirty="0"/>
              <a:t>STA uses that NEW allocated address the NEXT time it associates</a:t>
            </a:r>
          </a:p>
          <a:p>
            <a:pPr lvl="1"/>
            <a:r>
              <a:rPr lang="en-US" sz="1600" dirty="0"/>
              <a:t>New MAC Address EVERY Association</a:t>
            </a:r>
          </a:p>
          <a:p>
            <a:pPr lvl="1"/>
            <a:r>
              <a:rPr lang="en-US" sz="1600" dirty="0"/>
              <a:t>Cannot be followed</a:t>
            </a:r>
          </a:p>
          <a:p>
            <a:r>
              <a:rPr lang="en-US" sz="2000" dirty="0"/>
              <a:t>AP recognizes STA pre-association</a:t>
            </a:r>
          </a:p>
          <a:p>
            <a:pPr lvl="1"/>
            <a:r>
              <a:rPr lang="en-US" sz="1600" dirty="0"/>
              <a:t>AP “knows” the MAC Address</a:t>
            </a:r>
          </a:p>
          <a:p>
            <a:r>
              <a:rPr lang="en-US" sz="2000" dirty="0"/>
              <a:t>Reassociation uses MAC address used for the association</a:t>
            </a:r>
          </a:p>
          <a:p>
            <a:pPr lvl="1"/>
            <a:r>
              <a:rPr lang="en-US" sz="1600" dirty="0"/>
              <a:t>Must, that’s the rule</a:t>
            </a:r>
          </a:p>
          <a:p>
            <a:pPr lvl="1"/>
            <a:r>
              <a:rPr lang="en-US" sz="1600" dirty="0"/>
              <a:t>No problem if new address is allocated. </a:t>
            </a:r>
          </a:p>
          <a:p>
            <a:r>
              <a:rPr lang="en-US" sz="2000" dirty="0"/>
              <a:t>STA can use ANQP and pre-association “as usual”</a:t>
            </a:r>
          </a:p>
          <a:p>
            <a:pPr lvl="1"/>
            <a:r>
              <a:rPr lang="en-US" sz="1600" dirty="0"/>
              <a:t>the MAC address is known/recognized by the AP.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7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AP and STA show support for MAAD in Extended Capabilities</a:t>
            </a:r>
            <a:r>
              <a:rPr lang="en-US" sz="1400" dirty="0"/>
              <a:t>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first time using 4 W HS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</a:t>
            </a:r>
            <a:r>
              <a:rPr lang="en-GB" dirty="0"/>
              <a:t> </a:t>
            </a:r>
            <a:r>
              <a:rPr lang="en-GB" sz="1400" dirty="0"/>
              <a:t>MAAD MAC Address sent by AP in EAPOL-Key </a:t>
            </a:r>
            <a:r>
              <a:rPr lang="en-GB" sz="1400" dirty="0" err="1"/>
              <a:t>msg</a:t>
            </a:r>
            <a:r>
              <a:rPr lang="en-GB" sz="1400" dirty="0"/>
              <a:t> 3/4 (as per NG ID)</a:t>
            </a:r>
            <a:endParaRPr lang="en-US" sz="1400" dirty="0"/>
          </a:p>
          <a:p>
            <a:pPr lvl="1"/>
            <a:r>
              <a:rPr lang="en-US" sz="1400" dirty="0"/>
              <a:t>AP and STA store the allocated MAAD MAC for that STA/AP</a:t>
            </a:r>
          </a:p>
          <a:p>
            <a:pPr>
              <a:buFont typeface="+mj-lt"/>
              <a:buAutoNum type="arabicPeriod"/>
            </a:pPr>
            <a:r>
              <a:rPr lang="en-US" sz="1600" u="sng" dirty="0"/>
              <a:t>When STA comes back it uses that previously allocated MAAD MAC Address 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AP instantly recognizes the STA from TA in Association Request etc.</a:t>
            </a:r>
          </a:p>
          <a:p>
            <a:pPr lvl="1"/>
            <a:r>
              <a:rPr lang="en-US" sz="1400" dirty="0"/>
              <a:t>AP can identify the </a:t>
            </a:r>
            <a:r>
              <a:rPr lang="en-US" sz="1400" dirty="0">
                <a:solidFill>
                  <a:srgbClr val="FF0000"/>
                </a:solidFill>
              </a:rPr>
              <a:t>STA pre-association </a:t>
            </a:r>
            <a:r>
              <a:rPr lang="en-US" sz="1400" dirty="0"/>
              <a:t>– ANQP and directed probes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STA Associates using the allocated MAAD MAC as TA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At association, AP provides </a:t>
            </a:r>
            <a:r>
              <a:rPr lang="en-US" sz="1600" u="sng" dirty="0">
                <a:solidFill>
                  <a:srgbClr val="FF0000"/>
                </a:solidFill>
              </a:rPr>
              <a:t>new</a:t>
            </a:r>
            <a:r>
              <a:rPr lang="en-US" sz="1600" dirty="0"/>
              <a:t> MAAD MAC address in </a:t>
            </a:r>
            <a:r>
              <a:rPr lang="en-GB" sz="1600" dirty="0"/>
              <a:t>EAPOL-Key </a:t>
            </a:r>
            <a:r>
              <a:rPr lang="en-GB" sz="1600" dirty="0" err="1"/>
              <a:t>msg</a:t>
            </a:r>
            <a:r>
              <a:rPr lang="en-GB" sz="1600" dirty="0"/>
              <a:t> 3/4</a:t>
            </a:r>
          </a:p>
          <a:p>
            <a:pPr lvl="1"/>
            <a:r>
              <a:rPr lang="en-GB" sz="1400" dirty="0"/>
              <a:t>New MAC Address used for the NEXT association</a:t>
            </a:r>
            <a:r>
              <a:rPr lang="en-GB" sz="1200" dirty="0"/>
              <a:t>.</a:t>
            </a:r>
            <a:endParaRPr lang="en-US" sz="12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NOTES (</a:t>
            </a:r>
            <a:r>
              <a:rPr lang="en-US" sz="1600" b="0" dirty="0"/>
              <a:t>as per network generated device ID</a:t>
            </a:r>
            <a:r>
              <a:rPr lang="en-US" sz="1600" dirty="0"/>
              <a:t>):</a:t>
            </a:r>
          </a:p>
          <a:p>
            <a:r>
              <a:rPr lang="en-US" sz="1600" dirty="0"/>
              <a:t>For FILS </a:t>
            </a:r>
            <a:r>
              <a:rPr lang="en-GB" sz="1600" dirty="0"/>
              <a:t>new MAAD MAC address is received in Association Response frame</a:t>
            </a:r>
          </a:p>
          <a:p>
            <a:r>
              <a:rPr lang="en-GB" sz="1600" dirty="0"/>
              <a:t>For FT new MAAD MAC address is received in EAPOL-Key </a:t>
            </a:r>
            <a:r>
              <a:rPr lang="en-GB" sz="1600" dirty="0" err="1"/>
              <a:t>msg</a:t>
            </a:r>
            <a:r>
              <a:rPr lang="en-GB" sz="1600" dirty="0"/>
              <a:t> 3/4, but not during the FT protocol </a:t>
            </a:r>
            <a:r>
              <a:rPr lang="en-GB" sz="1600" dirty="0" err="1"/>
              <a:t>reassociations</a:t>
            </a:r>
            <a:r>
              <a:rPr lang="en-GB" sz="1600" dirty="0"/>
              <a:t> within the same ESS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068387"/>
            <a:ext cx="7772400" cy="5105400"/>
          </a:xfrm>
        </p:spPr>
        <p:txBody>
          <a:bodyPr/>
          <a:lstStyle/>
          <a:p>
            <a:r>
              <a:rPr lang="en-US" sz="1800" dirty="0"/>
              <a:t>SECURE - TA changes every time, and is identified only by the AP</a:t>
            </a:r>
          </a:p>
          <a:p>
            <a:pPr lvl="1"/>
            <a:r>
              <a:rPr lang="en-US" sz="1400" dirty="0"/>
              <a:t>STA cannot be tracked</a:t>
            </a:r>
            <a:endParaRPr lang="en-US" sz="1800" dirty="0"/>
          </a:p>
          <a:p>
            <a:r>
              <a:rPr lang="en-US" sz="1800" dirty="0"/>
              <a:t>TA can be identified pre-association</a:t>
            </a:r>
          </a:p>
          <a:p>
            <a:r>
              <a:rPr lang="en-US" sz="1800" dirty="0"/>
              <a:t> Existing Apps, affected by RCM, can be easily adapted (a true </a:t>
            </a:r>
            <a:r>
              <a:rPr lang="en-US" sz="1800" dirty="0" err="1"/>
              <a:t>TGbh</a:t>
            </a:r>
            <a:r>
              <a:rPr lang="en-US" sz="1800" dirty="0"/>
              <a:t> solution)</a:t>
            </a:r>
          </a:p>
          <a:p>
            <a:pPr lvl="1"/>
            <a:r>
              <a:rPr lang="en-US" sz="1600" dirty="0"/>
              <a:t>Applications as per Use Cases use the MAC Address as identifier</a:t>
            </a:r>
          </a:p>
          <a:p>
            <a:pPr lvl="1"/>
            <a:r>
              <a:rPr lang="en-US" sz="1600" dirty="0"/>
              <a:t>MAC address again used BUT ONLY THE AP KNOWS IT.</a:t>
            </a:r>
          </a:p>
          <a:p>
            <a:endParaRPr lang="en-US" sz="1800" dirty="0"/>
          </a:p>
          <a:p>
            <a:r>
              <a:rPr lang="en-US" sz="1800" dirty="0"/>
              <a:t>SIMPLE – NO COMPUTATIONS or CALCULATIONS</a:t>
            </a:r>
          </a:p>
          <a:p>
            <a:r>
              <a:rPr lang="en-US" sz="1800" dirty="0"/>
              <a:t>No link between a STA ID and the (changing) MAC Address.</a:t>
            </a:r>
          </a:p>
          <a:p>
            <a:r>
              <a:rPr lang="en-US" sz="1800" dirty="0"/>
              <a:t>From outside, MAC Address is Random</a:t>
            </a:r>
          </a:p>
          <a:p>
            <a:endParaRPr lang="en-US" sz="1800" dirty="0"/>
          </a:p>
          <a:p>
            <a:r>
              <a:rPr lang="en-US" sz="1800" dirty="0"/>
              <a:t>AP and STA just store the latest MAAD MAC allocation</a:t>
            </a:r>
          </a:p>
          <a:p>
            <a:r>
              <a:rPr lang="en-US" sz="1800" dirty="0"/>
              <a:t>No calculations!!</a:t>
            </a:r>
          </a:p>
          <a:p>
            <a:pPr marL="0" indent="0">
              <a:buNone/>
            </a:pPr>
            <a:endParaRPr lang="en-US" sz="1800" b="0" dirty="0"/>
          </a:p>
          <a:p>
            <a:pPr marL="0" indent="0">
              <a:buNone/>
            </a:pPr>
            <a:r>
              <a:rPr lang="en-US" sz="1800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2587"/>
          </a:xfrm>
        </p:spPr>
        <p:txBody>
          <a:bodyPr/>
          <a:lstStyle/>
          <a:p>
            <a:r>
              <a:rPr lang="en-US" sz="2800" dirty="0"/>
              <a:t>ADVANTAGES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B6BD11-1C2B-A29D-D997-8B7BCDA00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894" y="1524000"/>
            <a:ext cx="7366305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MAAD  </a:t>
            </a:r>
          </a:p>
          <a:p>
            <a:pPr lvl="1"/>
            <a:r>
              <a:rPr lang="en-US" u="sng" dirty="0"/>
              <a:t>AP allocates the Address</a:t>
            </a:r>
          </a:p>
          <a:p>
            <a:pPr lvl="1"/>
            <a:r>
              <a:rPr lang="en-US" dirty="0"/>
              <a:t>No computations </a:t>
            </a:r>
          </a:p>
          <a:p>
            <a:pPr lvl="1"/>
            <a:r>
              <a:rPr lang="en-US" dirty="0"/>
              <a:t>New Address included in every msg 3</a:t>
            </a:r>
          </a:p>
          <a:p>
            <a:pPr marL="0" indent="0">
              <a:buNone/>
            </a:pPr>
            <a:r>
              <a:rPr lang="en-US" dirty="0"/>
              <a:t>IRM-3 </a:t>
            </a:r>
          </a:p>
          <a:p>
            <a:pPr lvl="1"/>
            <a:r>
              <a:rPr lang="en-US" u="sng" dirty="0"/>
              <a:t>STA controls its address</a:t>
            </a:r>
          </a:p>
          <a:p>
            <a:pPr lvl="1"/>
            <a:r>
              <a:rPr lang="en-US"/>
              <a:t>No Computations</a:t>
            </a:r>
            <a:endParaRPr lang="en-US" dirty="0"/>
          </a:p>
          <a:p>
            <a:pPr lvl="1"/>
            <a:r>
              <a:rPr lang="en-US" dirty="0"/>
              <a:t>New Address included in every msg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03A5852-7047-28C7-3097-74A6FBFD6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A773B-15A2-14F9-6041-3CDDAA9B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97844-7A91-90B7-1196-32B80465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5924D-156F-F832-5794-53E7DE8B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640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379618-3890-BE79-3892-0F1B2D2E1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Do you agree that </a:t>
            </a:r>
            <a:r>
              <a:rPr lang="en-US" dirty="0" err="1"/>
              <a:t>TGbh</a:t>
            </a:r>
            <a:r>
              <a:rPr lang="en-US" dirty="0"/>
              <a:t> should have solution(s) for pre-association Use Cases?</a:t>
            </a:r>
          </a:p>
          <a:p>
            <a:pPr marL="0" indent="0">
              <a:buNone/>
            </a:pPr>
            <a:r>
              <a:rPr lang="en-US" b="0" dirty="0"/>
              <a:t>Yes/No/</a:t>
            </a:r>
            <a:r>
              <a:rPr lang="en-US" b="0" dirty="0" err="1"/>
              <a:t>Abst</a:t>
            </a: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Do you agree that </a:t>
            </a:r>
            <a:r>
              <a:rPr lang="en-US" dirty="0" err="1"/>
              <a:t>TGbh</a:t>
            </a:r>
            <a:r>
              <a:rPr lang="en-US" dirty="0"/>
              <a:t> should have a solution where the STA controls the identity? </a:t>
            </a:r>
          </a:p>
          <a:p>
            <a:pPr marL="0" indent="0">
              <a:buNone/>
            </a:pPr>
            <a:r>
              <a:rPr lang="en-US" b="0" dirty="0"/>
              <a:t>Yes/No/</a:t>
            </a:r>
            <a:r>
              <a:rPr lang="en-US" b="0" dirty="0" err="1"/>
              <a:t>Abst</a:t>
            </a:r>
            <a:endParaRPr lang="en-US" b="0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pPr marL="457200" indent="-457200">
              <a:buFont typeface="+mj-lt"/>
              <a:buAutoNum type="arabicPeriod" startAt="2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D44CBE-59DA-7B54-296B-0F457038C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F031C-08A0-38E9-7A51-E5B7DCCF0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063DA-ED77-1A6C-65F0-0BD395F7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A90D2-48A4-A6DD-8170-9DEC8F4C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883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E09BFF-78E3-944A-8FF6-BC6892828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MAAD scheme, as described in &lt;this document&gt; (</a:t>
            </a:r>
            <a:r>
              <a:rPr lang="en-US" sz="2400" dirty="0"/>
              <a:t>text is in 22/0427r6), </a:t>
            </a:r>
            <a:r>
              <a:rPr lang="en-US" dirty="0"/>
              <a:t>is included in the </a:t>
            </a:r>
            <a:r>
              <a:rPr lang="en-US" dirty="0" err="1"/>
              <a:t>TGbh</a:t>
            </a:r>
            <a:r>
              <a:rPr lang="en-US" dirty="0"/>
              <a:t> Amendment?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DCD05-7EB8-2E7A-36DA-F4CDFE75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B3ADEA-1337-1644-FCF7-D870353C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E5FEA-9B9B-7C14-EE03-89F2A8C99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6A5D8-F010-F733-A1FB-AAECA493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460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110948</TotalTime>
  <Words>750</Words>
  <Application>Microsoft Office PowerPoint</Application>
  <PresentationFormat>On-screen Show (4:3)</PresentationFormat>
  <Paragraphs>127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Times New Roman</vt:lpstr>
      <vt:lpstr>Default Design</vt:lpstr>
      <vt:lpstr>TG bh MAAD MAC Outline</vt:lpstr>
      <vt:lpstr>Introduction - 1</vt:lpstr>
      <vt:lpstr>Introduction - 2</vt:lpstr>
      <vt:lpstr>PowerPoint Presentation</vt:lpstr>
      <vt:lpstr>Outline</vt:lpstr>
      <vt:lpstr>ADVANTAGES</vt:lpstr>
      <vt:lpstr>Comparisons</vt:lpstr>
      <vt:lpstr>Straw Polls </vt:lpstr>
      <vt:lpstr>Straw Poll/MOTION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1840</cp:revision>
  <cp:lastPrinted>1998-02-10T13:28:06Z</cp:lastPrinted>
  <dcterms:created xsi:type="dcterms:W3CDTF">1998-02-10T13:07:52Z</dcterms:created>
  <dcterms:modified xsi:type="dcterms:W3CDTF">2022-06-14T13:28:04Z</dcterms:modified>
</cp:coreProperties>
</file>