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96" r:id="rId3"/>
    <p:sldId id="294" r:id="rId4"/>
    <p:sldId id="289" r:id="rId5"/>
    <p:sldId id="290" r:id="rId6"/>
    <p:sldId id="297" r:id="rId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76" autoAdjust="0"/>
    <p:restoredTop sz="86380" autoAdjust="0"/>
  </p:normalViewPr>
  <p:slideViewPr>
    <p:cSldViewPr>
      <p:cViewPr varScale="1">
        <p:scale>
          <a:sx n="114" d="100"/>
          <a:sy n="114" d="100"/>
        </p:scale>
        <p:origin x="198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802.11-22/0737r1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May 2022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787802"/>
            <a:ext cx="7772400" cy="1310834"/>
          </a:xfrm>
          <a:noFill/>
        </p:spPr>
        <p:txBody>
          <a:bodyPr/>
          <a:lstStyle/>
          <a:p>
            <a:r>
              <a:rPr lang="en-US" dirty="0"/>
              <a:t>TG </a:t>
            </a:r>
            <a:r>
              <a:rPr lang="en-US" dirty="0" err="1"/>
              <a:t>bh</a:t>
            </a:r>
            <a:br>
              <a:rPr lang="en-US" dirty="0"/>
            </a:br>
            <a:r>
              <a:rPr lang="en-US" dirty="0"/>
              <a:t>MAAD MAC Outline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2022-02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477154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gsmith@srtrl.com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24DAD7-9891-A48E-2676-C2B2644799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MAAD MAC has been presented a few times, but it has been realized, based upon questions I have received,  that the details are still somewhat not understood by several.</a:t>
            </a:r>
          </a:p>
          <a:p>
            <a:r>
              <a:rPr lang="en-US" dirty="0"/>
              <a:t>This Outline’s objective is to try to make it clear that MAAD MAC scheme is </a:t>
            </a:r>
            <a:r>
              <a:rPr lang="en-US" u="sng" dirty="0"/>
              <a:t>simple, secure, and an apt solution for </a:t>
            </a:r>
            <a:r>
              <a:rPr lang="en-US" u="sng" dirty="0" err="1"/>
              <a:t>TGbh</a:t>
            </a:r>
            <a:r>
              <a:rPr lang="en-US" u="sng" dirty="0"/>
              <a:t>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B771C4D-B0D4-AB45-466E-1B9B5DB06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6191B7-9FC3-6A98-0AFF-B46009DDA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BA13A-EFD8-8EED-D2D0-7982A8369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63A3E-1F38-E208-0DCA-5934CF3BF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395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5257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BASICS:</a:t>
            </a:r>
          </a:p>
          <a:p>
            <a:pPr marL="0" indent="0">
              <a:buNone/>
            </a:pPr>
            <a:r>
              <a:rPr lang="en-US" sz="2000" dirty="0"/>
              <a:t>MAAD MAC Both STA and AP advertise support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AP assigns a </a:t>
            </a:r>
            <a:r>
              <a:rPr lang="en-US" sz="2000" u="sng" dirty="0"/>
              <a:t>new</a:t>
            </a:r>
            <a:r>
              <a:rPr lang="en-US" sz="2000" dirty="0"/>
              <a:t> MAAD MAC address at </a:t>
            </a:r>
            <a:r>
              <a:rPr lang="en-US" sz="2000" u="sng" dirty="0"/>
              <a:t>every</a:t>
            </a:r>
            <a:r>
              <a:rPr lang="en-US" sz="2000" dirty="0"/>
              <a:t> RSN association</a:t>
            </a:r>
          </a:p>
          <a:p>
            <a:endParaRPr lang="en-US" sz="2000" dirty="0"/>
          </a:p>
          <a:p>
            <a:r>
              <a:rPr lang="en-US" sz="2000" dirty="0"/>
              <a:t>STA uses that NEW allocated address the NEXT time it associates</a:t>
            </a:r>
          </a:p>
          <a:p>
            <a:pPr lvl="1"/>
            <a:r>
              <a:rPr lang="en-US" sz="1600" dirty="0"/>
              <a:t>New MAC Address EVERY Association</a:t>
            </a:r>
          </a:p>
          <a:p>
            <a:pPr lvl="1"/>
            <a:r>
              <a:rPr lang="en-US" sz="1600" dirty="0"/>
              <a:t>Cannot be followed</a:t>
            </a:r>
          </a:p>
          <a:p>
            <a:r>
              <a:rPr lang="en-US" sz="2000" dirty="0"/>
              <a:t>AP recognizes STA pre-association</a:t>
            </a:r>
          </a:p>
          <a:p>
            <a:pPr lvl="1"/>
            <a:r>
              <a:rPr lang="en-US" sz="1600" dirty="0"/>
              <a:t>AP “knows” the MAC Address</a:t>
            </a:r>
          </a:p>
          <a:p>
            <a:r>
              <a:rPr lang="en-US" sz="2000" dirty="0"/>
              <a:t>Reassociation uses MAC address used for the association</a:t>
            </a:r>
          </a:p>
          <a:p>
            <a:pPr lvl="1"/>
            <a:r>
              <a:rPr lang="en-US" sz="1600" dirty="0"/>
              <a:t>Has to, that’s the rule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Text is in 22/0427r5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276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9530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600" dirty="0"/>
              <a:t>AP and STA show support for MAAD in Extended Capabilities</a:t>
            </a:r>
            <a:r>
              <a:rPr lang="en-US" sz="1400" dirty="0"/>
              <a:t> 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STA associates first time using 4 W HS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A</a:t>
            </a:r>
            <a:r>
              <a:rPr lang="en-GB" dirty="0"/>
              <a:t> </a:t>
            </a:r>
            <a:r>
              <a:rPr lang="en-GB" sz="1400" dirty="0"/>
              <a:t>MAAD MAC Address sent by AP in EAPOL-Key </a:t>
            </a:r>
            <a:r>
              <a:rPr lang="en-GB" sz="1400" dirty="0" err="1"/>
              <a:t>msg</a:t>
            </a:r>
            <a:r>
              <a:rPr lang="en-GB" sz="1400" dirty="0"/>
              <a:t> 3/4 (as per NG ID)</a:t>
            </a:r>
            <a:endParaRPr lang="en-US" sz="1400" dirty="0"/>
          </a:p>
          <a:p>
            <a:pPr lvl="1"/>
            <a:r>
              <a:rPr lang="en-US" sz="1400" dirty="0"/>
              <a:t>48 bit MAC address, Locally administered (maybe SLAP?)</a:t>
            </a:r>
          </a:p>
          <a:p>
            <a:pPr lvl="1"/>
            <a:r>
              <a:rPr lang="en-US" sz="1400" dirty="0"/>
              <a:t>AP stores the allocated MAAD MAC for that STA</a:t>
            </a:r>
          </a:p>
          <a:p>
            <a:pPr lvl="1"/>
            <a:r>
              <a:rPr lang="en-US" sz="1400" dirty="0"/>
              <a:t>STA stores the allocated MAAD MAC for that AP</a:t>
            </a: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u="sng" dirty="0"/>
              <a:t>When STA comes back it uses that previously allocated MAAD MAC Address  as TA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AP instantly recognizes the STA from TA in Association Request etc.</a:t>
            </a:r>
          </a:p>
          <a:p>
            <a:pPr lvl="1"/>
            <a:r>
              <a:rPr lang="en-US" sz="1400" dirty="0"/>
              <a:t>AP can identify the STA pre-association – e.g. directed probe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STA Associates using the allocated MAAD MAC as TA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At association, AP provides </a:t>
            </a:r>
            <a:r>
              <a:rPr lang="en-US" sz="1600" u="sng" dirty="0"/>
              <a:t>new</a:t>
            </a:r>
            <a:r>
              <a:rPr lang="en-US" sz="1600" dirty="0"/>
              <a:t> MAAD MAC address in </a:t>
            </a:r>
            <a:r>
              <a:rPr lang="en-GB" sz="1600" dirty="0"/>
              <a:t>EAPOL-Key </a:t>
            </a:r>
            <a:r>
              <a:rPr lang="en-GB" sz="1600" dirty="0" err="1"/>
              <a:t>msg</a:t>
            </a:r>
            <a:r>
              <a:rPr lang="en-GB" sz="1600" dirty="0"/>
              <a:t> ¾</a:t>
            </a:r>
          </a:p>
          <a:p>
            <a:pPr lvl="1"/>
            <a:r>
              <a:rPr lang="en-GB" sz="1400" dirty="0"/>
              <a:t>New MAC Address used for the NEXT association</a:t>
            </a:r>
            <a:r>
              <a:rPr lang="en-GB" sz="1200" dirty="0"/>
              <a:t>.</a:t>
            </a:r>
            <a:endParaRPr lang="en-US" sz="12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NOTES (</a:t>
            </a:r>
            <a:r>
              <a:rPr lang="en-US" sz="1600" b="0" dirty="0"/>
              <a:t>as per network generated device ID</a:t>
            </a:r>
            <a:r>
              <a:rPr lang="en-US" sz="1600" dirty="0"/>
              <a:t>):</a:t>
            </a:r>
          </a:p>
          <a:p>
            <a:r>
              <a:rPr lang="en-US" sz="1600" dirty="0"/>
              <a:t>For FILS </a:t>
            </a:r>
            <a:r>
              <a:rPr lang="en-GB" sz="1600" dirty="0"/>
              <a:t>new MAAD MAC address is received in Association Response frame</a:t>
            </a:r>
          </a:p>
          <a:p>
            <a:r>
              <a:rPr lang="en-GB" sz="1600" dirty="0"/>
              <a:t>For FT new MAAD MAC address is received in EAPOL-Key </a:t>
            </a:r>
            <a:r>
              <a:rPr lang="en-GB" sz="1600" dirty="0" err="1"/>
              <a:t>msg</a:t>
            </a:r>
            <a:r>
              <a:rPr lang="en-GB" sz="1600" dirty="0"/>
              <a:t> 3/4, but not during the FT protocol </a:t>
            </a:r>
            <a:r>
              <a:rPr lang="en-GB" sz="1600" dirty="0" err="1"/>
              <a:t>reassociations</a:t>
            </a:r>
            <a:r>
              <a:rPr lang="en-GB" sz="1600" dirty="0"/>
              <a:t> within the same ESS</a:t>
            </a:r>
          </a:p>
          <a:p>
            <a:pPr>
              <a:buFont typeface="+mj-lt"/>
              <a:buAutoNum type="arabicPeriod"/>
            </a:pP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068387"/>
            <a:ext cx="7772400" cy="5105400"/>
          </a:xfrm>
        </p:spPr>
        <p:txBody>
          <a:bodyPr/>
          <a:lstStyle/>
          <a:p>
            <a:r>
              <a:rPr lang="en-US" sz="1800" dirty="0"/>
              <a:t>TA is identified pre-association</a:t>
            </a:r>
          </a:p>
          <a:p>
            <a:pPr lvl="1"/>
            <a:r>
              <a:rPr lang="en-US" sz="1400" dirty="0"/>
              <a:t>STA is identified and AP can decide to let it associate, which changes the MAAD MAC Address</a:t>
            </a:r>
          </a:p>
          <a:p>
            <a:pPr lvl="1"/>
            <a:r>
              <a:rPr lang="en-US" sz="1400" dirty="0"/>
              <a:t>Any attempt to spoof the MAC Address is doomed to failure (if STA associated, MAC address changed, if it was not allowed to associate, then MAC address is not accepted)</a:t>
            </a:r>
          </a:p>
          <a:p>
            <a:r>
              <a:rPr lang="en-US" sz="1800" dirty="0"/>
              <a:t>TA changes every time, but is identified only by the AP</a:t>
            </a:r>
          </a:p>
          <a:p>
            <a:pPr lvl="1"/>
            <a:r>
              <a:rPr lang="en-US" sz="1400" dirty="0"/>
              <a:t>STA cannot be tracked</a:t>
            </a:r>
            <a:endParaRPr lang="en-US" sz="1800" dirty="0"/>
          </a:p>
          <a:p>
            <a:r>
              <a:rPr lang="en-US" sz="1800" dirty="0"/>
              <a:t>Existing Apps, affected by RCM, can be easily adapted (a true </a:t>
            </a:r>
            <a:r>
              <a:rPr lang="en-US" sz="1800" dirty="0" err="1"/>
              <a:t>TGbh</a:t>
            </a:r>
            <a:r>
              <a:rPr lang="en-US" sz="1800" dirty="0"/>
              <a:t> solution)</a:t>
            </a:r>
          </a:p>
          <a:p>
            <a:pPr lvl="1"/>
            <a:r>
              <a:rPr lang="en-US" sz="1600" dirty="0"/>
              <a:t>Applications as per Use Cases use the MAC Address as identifier</a:t>
            </a:r>
          </a:p>
          <a:p>
            <a:pPr lvl="1"/>
            <a:r>
              <a:rPr lang="en-US" sz="1600" dirty="0"/>
              <a:t>MAC address again used BUT ONLY THE AP KNOWS IT.</a:t>
            </a:r>
          </a:p>
          <a:p>
            <a:endParaRPr lang="en-US" sz="1800" dirty="0"/>
          </a:p>
          <a:p>
            <a:r>
              <a:rPr lang="en-US" sz="1800" dirty="0"/>
              <a:t>No link between a STA ID and the (changing) MAC Address.</a:t>
            </a:r>
          </a:p>
          <a:p>
            <a:r>
              <a:rPr lang="en-US" sz="1800" dirty="0"/>
              <a:t>From outside, MAC Address is Random</a:t>
            </a:r>
          </a:p>
          <a:p>
            <a:endParaRPr lang="en-US" sz="1800" dirty="0"/>
          </a:p>
          <a:p>
            <a:r>
              <a:rPr lang="en-US" sz="1800" dirty="0"/>
              <a:t>AP and STA store just the latest MAAD MAC allocation</a:t>
            </a:r>
          </a:p>
          <a:p>
            <a:r>
              <a:rPr lang="en-US" sz="1800" dirty="0"/>
              <a:t>No calculations!!</a:t>
            </a:r>
          </a:p>
          <a:p>
            <a:pPr marL="0" indent="0">
              <a:buNone/>
            </a:pPr>
            <a:endParaRPr lang="en-US" sz="1800" b="0" dirty="0"/>
          </a:p>
          <a:p>
            <a:pPr marL="0" indent="0">
              <a:buNone/>
            </a:pPr>
            <a:r>
              <a:rPr lang="en-US" sz="1800" dirty="0"/>
              <a:t>	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2587"/>
          </a:xfrm>
        </p:spPr>
        <p:txBody>
          <a:bodyPr/>
          <a:lstStyle/>
          <a:p>
            <a:r>
              <a:rPr lang="en-US" sz="2800" dirty="0"/>
              <a:t>ADVANTAGES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266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6E09BFF-78E3-944A-8FF6-BC6892828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MAAD scheme, as described in &lt;this document&gt; (</a:t>
            </a:r>
            <a:r>
              <a:rPr lang="en-US" sz="2400" dirty="0"/>
              <a:t>text is in 22/0427r5), </a:t>
            </a:r>
            <a:r>
              <a:rPr lang="en-US" dirty="0"/>
              <a:t>is included in the </a:t>
            </a:r>
            <a:r>
              <a:rPr lang="en-US" dirty="0" err="1"/>
              <a:t>TGbh</a:t>
            </a:r>
            <a:r>
              <a:rPr lang="en-US" dirty="0"/>
              <a:t> Amendment?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58DCD05-7EB8-2E7A-36DA-F4CDFE75C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B3ADEA-1337-1644-FCF7-D870353C1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3E5FEA-9B9B-7C14-EE03-89F2A8C99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46A5D8-F010-F733-A1FB-AAECA4931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84609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110549</TotalTime>
  <Words>581</Words>
  <Application>Microsoft Office PowerPoint</Application>
  <PresentationFormat>On-screen Show (4:3)</PresentationFormat>
  <Paragraphs>88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Times New Roman</vt:lpstr>
      <vt:lpstr>Default Design</vt:lpstr>
      <vt:lpstr>TG bh MAAD MAC Outline</vt:lpstr>
      <vt:lpstr>Introduction</vt:lpstr>
      <vt:lpstr>PowerPoint Presentation</vt:lpstr>
      <vt:lpstr>Outline</vt:lpstr>
      <vt:lpstr>ADVANTAGES</vt:lpstr>
      <vt:lpstr>MOTION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Smith, Graham</cp:lastModifiedBy>
  <cp:revision>1834</cp:revision>
  <cp:lastPrinted>1998-02-10T13:28:06Z</cp:lastPrinted>
  <dcterms:created xsi:type="dcterms:W3CDTF">1998-02-10T13:07:52Z</dcterms:created>
  <dcterms:modified xsi:type="dcterms:W3CDTF">2022-05-11T17:26:26Z</dcterms:modified>
</cp:coreProperties>
</file>