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31" r:id="rId5"/>
    <p:sldId id="2147309356" r:id="rId6"/>
    <p:sldId id="2147309357" r:id="rId7"/>
    <p:sldId id="2147309361" r:id="rId8"/>
    <p:sldId id="2142532640" r:id="rId9"/>
    <p:sldId id="289" r:id="rId10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FD1D1F-9253-4D4E-A303-B905E5773D5D}" v="13" dt="2022-05-10T15:24:08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lf De Vegt" userId="f9ae16a4-dbc1-4c96-9d99-15ce96bfddf8" providerId="ADAL" clId="{31FD1D1F-9253-4D4E-A303-B905E5773D5D}"/>
    <pc:docChg chg="modSld">
      <pc:chgData name="Rolf De Vegt" userId="f9ae16a4-dbc1-4c96-9d99-15ce96bfddf8" providerId="ADAL" clId="{31FD1D1F-9253-4D4E-A303-B905E5773D5D}" dt="2022-05-10T15:24:43.564" v="9" actId="1076"/>
      <pc:docMkLst>
        <pc:docMk/>
      </pc:docMkLst>
      <pc:sldChg chg="addSp modSp">
        <pc:chgData name="Rolf De Vegt" userId="f9ae16a4-dbc1-4c96-9d99-15ce96bfddf8" providerId="ADAL" clId="{31FD1D1F-9253-4D4E-A303-B905E5773D5D}" dt="2022-05-10T15:24:08.465" v="8"/>
        <pc:sldMkLst>
          <pc:docMk/>
          <pc:sldMk cId="2569654756" sldId="289"/>
        </pc:sldMkLst>
        <pc:spChg chg="add mod">
          <ac:chgData name="Rolf De Vegt" userId="f9ae16a4-dbc1-4c96-9d99-15ce96bfddf8" providerId="ADAL" clId="{31FD1D1F-9253-4D4E-A303-B905E5773D5D}" dt="2022-05-10T15:24:08.465" v="8"/>
          <ac:spMkLst>
            <pc:docMk/>
            <pc:sldMk cId="2569654756" sldId="289"/>
            <ac:spMk id="7" creationId="{3136532A-0625-4EBD-B3A7-3CAE3A0C5C28}"/>
          </ac:spMkLst>
        </pc:spChg>
      </pc:sldChg>
      <pc:sldChg chg="modSp mod">
        <pc:chgData name="Rolf De Vegt" userId="f9ae16a4-dbc1-4c96-9d99-15ce96bfddf8" providerId="ADAL" clId="{31FD1D1F-9253-4D4E-A303-B905E5773D5D}" dt="2022-05-10T15:24:43.564" v="9" actId="1076"/>
        <pc:sldMkLst>
          <pc:docMk/>
          <pc:sldMk cId="0" sldId="331"/>
        </pc:sldMkLst>
        <pc:graphicFrameChg chg="mod">
          <ac:chgData name="Rolf De Vegt" userId="f9ae16a4-dbc1-4c96-9d99-15ce96bfddf8" providerId="ADAL" clId="{31FD1D1F-9253-4D4E-A303-B905E5773D5D}" dt="2022-05-10T15:24:43.564" v="9" actId="1076"/>
          <ac:graphicFrameMkLst>
            <pc:docMk/>
            <pc:sldMk cId="0" sldId="331"/>
            <ac:graphicFrameMk id="13319" creationId="{00000000-0000-0000-0000-000000000000}"/>
          </ac:graphicFrameMkLst>
        </pc:graphicFrameChg>
      </pc:sldChg>
      <pc:sldChg chg="addSp modSp">
        <pc:chgData name="Rolf De Vegt" userId="f9ae16a4-dbc1-4c96-9d99-15ce96bfddf8" providerId="ADAL" clId="{31FD1D1F-9253-4D4E-A303-B905E5773D5D}" dt="2022-05-10T15:23:49.182" v="5"/>
        <pc:sldMkLst>
          <pc:docMk/>
          <pc:sldMk cId="2067209846" sldId="2147309356"/>
        </pc:sldMkLst>
        <pc:spChg chg="add mod">
          <ac:chgData name="Rolf De Vegt" userId="f9ae16a4-dbc1-4c96-9d99-15ce96bfddf8" providerId="ADAL" clId="{31FD1D1F-9253-4D4E-A303-B905E5773D5D}" dt="2022-05-10T15:23:49.182" v="5"/>
          <ac:spMkLst>
            <pc:docMk/>
            <pc:sldMk cId="2067209846" sldId="2147309356"/>
            <ac:spMk id="7" creationId="{2A887E26-52A3-4945-9CDA-C309C369F6A8}"/>
          </ac:spMkLst>
        </pc:spChg>
      </pc:sldChg>
      <pc:sldChg chg="addSp modSp">
        <pc:chgData name="Rolf De Vegt" userId="f9ae16a4-dbc1-4c96-9d99-15ce96bfddf8" providerId="ADAL" clId="{31FD1D1F-9253-4D4E-A303-B905E5773D5D}" dt="2022-05-10T15:23:52.270" v="6"/>
        <pc:sldMkLst>
          <pc:docMk/>
          <pc:sldMk cId="3046210296" sldId="2147309357"/>
        </pc:sldMkLst>
        <pc:spChg chg="add mod">
          <ac:chgData name="Rolf De Vegt" userId="f9ae16a4-dbc1-4c96-9d99-15ce96bfddf8" providerId="ADAL" clId="{31FD1D1F-9253-4D4E-A303-B905E5773D5D}" dt="2022-05-10T15:23:52.270" v="6"/>
          <ac:spMkLst>
            <pc:docMk/>
            <pc:sldMk cId="3046210296" sldId="2147309357"/>
            <ac:spMk id="6" creationId="{2A4AF08A-6D48-4D24-B509-221D2FB04824}"/>
          </ac:spMkLst>
        </pc:spChg>
      </pc:sldChg>
      <pc:sldChg chg="addSp modSp">
        <pc:chgData name="Rolf De Vegt" userId="f9ae16a4-dbc1-4c96-9d99-15ce96bfddf8" providerId="ADAL" clId="{31FD1D1F-9253-4D4E-A303-B905E5773D5D}" dt="2022-05-10T15:23:55.559" v="7"/>
        <pc:sldMkLst>
          <pc:docMk/>
          <pc:sldMk cId="2213802388" sldId="2147309361"/>
        </pc:sldMkLst>
        <pc:spChg chg="add mod">
          <ac:chgData name="Rolf De Vegt" userId="f9ae16a4-dbc1-4c96-9d99-15ce96bfddf8" providerId="ADAL" clId="{31FD1D1F-9253-4D4E-A303-B905E5773D5D}" dt="2022-05-10T15:23:55.559" v="7"/>
          <ac:spMkLst>
            <pc:docMk/>
            <pc:sldMk cId="2213802388" sldId="2147309361"/>
            <ac:spMk id="6" creationId="{A2873250-09A7-4B25-A944-1242882C756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618384" y="6475413"/>
            <a:ext cx="277351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Rolf de Vegt (Qualcomm Technologies,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6856" y="6475413"/>
            <a:ext cx="27350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Rolf de Vegt (Qualcomm Technologies Inc.)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802.11-22/0708r0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651076" y="6475413"/>
            <a:ext cx="277351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Rolf de Vegt (Qualcomm Technologies, Inc.)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Beyond ‘be’ - Proposed Next Step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2022-05-06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150977"/>
              </p:ext>
            </p:extLst>
          </p:nvPr>
        </p:nvGraphicFramePr>
        <p:xfrm>
          <a:off x="809147" y="3025776"/>
          <a:ext cx="10863263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1187" imgH="2509208" progId="Word.Document.8">
                  <p:embed/>
                </p:oleObj>
              </mc:Choice>
              <mc:Fallback>
                <p:oleObj name="Document" r:id="rId3" imgW="9041187" imgH="2509208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47" y="3025776"/>
                        <a:ext cx="10863263" cy="302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4852-87E8-4051-87DC-9B453A0F1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22" y="286964"/>
            <a:ext cx="103632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E276B-9CF4-4C00-AAE2-7281BC09D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78" y="1196752"/>
            <a:ext cx="10363200" cy="4114800"/>
          </a:xfrm>
        </p:spPr>
        <p:txBody>
          <a:bodyPr/>
          <a:lstStyle/>
          <a:p>
            <a:r>
              <a:rPr lang="en-US" sz="2000" dirty="0"/>
              <a:t>Starting in January 2022, a number of WNG presentations have called for the creation of an IEEE 802.11 group in July to initiate the development of the next generation mainstream MAC / PHY </a:t>
            </a:r>
          </a:p>
          <a:p>
            <a:pPr lvl="1"/>
            <a:r>
              <a:rPr lang="en-US" sz="1800" dirty="0"/>
              <a:t>See docs 11-22: 30, 32, 46, 59, 418, 458</a:t>
            </a:r>
          </a:p>
          <a:p>
            <a:r>
              <a:rPr lang="en-US" sz="2000" dirty="0"/>
              <a:t>Historic context: </a:t>
            </a:r>
          </a:p>
          <a:p>
            <a:pPr lvl="1"/>
            <a:r>
              <a:rPr lang="en-US" sz="1600" dirty="0"/>
              <a:t>A Motion to start a Studygroup that led to the creation of the 802.11be taskgroup was passed in July 2018</a:t>
            </a:r>
          </a:p>
          <a:p>
            <a:pPr lvl="1"/>
            <a:r>
              <a:rPr lang="en-US" sz="1600" dirty="0"/>
              <a:t>The 802.11be PAR was approved in March 2019</a:t>
            </a:r>
          </a:p>
          <a:p>
            <a:r>
              <a:rPr lang="en-US" sz="2000" dirty="0"/>
              <a:t>Following a similar process and timeline a PAR for a successor project to .11be would start around 4 calendar years after the start of 802.11be</a:t>
            </a:r>
          </a:p>
          <a:p>
            <a:r>
              <a:rPr lang="en-US" sz="2000" dirty="0"/>
              <a:t>A proposed theme for this new effort will be ‘High Reliability WLAN’, with emphasis on:</a:t>
            </a:r>
          </a:p>
          <a:p>
            <a:pPr lvl="1"/>
            <a:r>
              <a:rPr lang="en-US" sz="1800" dirty="0"/>
              <a:t>Increased reliability of WLAN connectivity</a:t>
            </a:r>
          </a:p>
          <a:p>
            <a:pPr lvl="1"/>
            <a:r>
              <a:rPr lang="en-US" sz="1800" dirty="0"/>
              <a:t>Lower latencies &amp; deterministic latency support</a:t>
            </a:r>
          </a:p>
          <a:p>
            <a:pPr lvl="1"/>
            <a:r>
              <a:rPr lang="en-US" sz="1800" dirty="0"/>
              <a:t>Increased manageability and mobility support</a:t>
            </a:r>
          </a:p>
          <a:p>
            <a:pPr lvl="1"/>
            <a:r>
              <a:rPr lang="en-US" sz="1800" dirty="0"/>
              <a:t>Increased performance in congested environments</a:t>
            </a:r>
          </a:p>
          <a:p>
            <a:pPr lvl="1"/>
            <a:r>
              <a:rPr lang="en-US" sz="1800" dirty="0"/>
              <a:t>Further throughput enhancements</a:t>
            </a:r>
          </a:p>
          <a:p>
            <a:pPr lvl="1"/>
            <a:r>
              <a:rPr lang="en-US" sz="1800" dirty="0"/>
              <a:t>Reduced device level power consumption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D1B8-CB84-4C72-8ED0-E65F86CA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7B67081-5C9A-4529-A21A-73EB2A11C0E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2022</a:t>
            </a:r>
            <a:endParaRPr lang="en-GB" altLang="en-US" sz="18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A887E26-52A3-4945-9CDA-C309C369F6A8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06720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48507-7ED3-4967-B05C-0367282F0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65" y="486071"/>
            <a:ext cx="10363200" cy="1066800"/>
          </a:xfrm>
        </p:spPr>
        <p:txBody>
          <a:bodyPr/>
          <a:lstStyle/>
          <a:p>
            <a:r>
              <a:rPr lang="en-US" dirty="0"/>
              <a:t>Proposed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4F263-BA5C-480C-9ED3-EACBD87E5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166" y="1677389"/>
            <a:ext cx="10363200" cy="4114800"/>
          </a:xfrm>
        </p:spPr>
        <p:txBody>
          <a:bodyPr/>
          <a:lstStyle/>
          <a:p>
            <a:r>
              <a:rPr lang="en-US" dirty="0"/>
              <a:t>The presentations shared on the topic of next generation mainstream MAC / PHY project thus far show general alignment on directions</a:t>
            </a:r>
          </a:p>
          <a:p>
            <a:r>
              <a:rPr lang="en-US" dirty="0"/>
              <a:t>Additional inputs and perspectives are expected</a:t>
            </a:r>
          </a:p>
          <a:p>
            <a:r>
              <a:rPr lang="en-US" dirty="0"/>
              <a:t>The proposal is to commence the work in a new Study Group in September 2022</a:t>
            </a:r>
          </a:p>
          <a:p>
            <a:r>
              <a:rPr lang="en-US" dirty="0"/>
              <a:t>In addition to creating the PAR and CSD, the purpose of the Study Group will be to continue discussions and the development of alignment on:</a:t>
            </a:r>
          </a:p>
          <a:p>
            <a:pPr lvl="1"/>
            <a:r>
              <a:rPr lang="en-US" dirty="0"/>
              <a:t>Objectives and targets/KPI’s</a:t>
            </a:r>
          </a:p>
          <a:p>
            <a:pPr lvl="1"/>
            <a:r>
              <a:rPr lang="en-US" dirty="0"/>
              <a:t>Frequency bands to be addressed</a:t>
            </a:r>
          </a:p>
          <a:p>
            <a:pPr lvl="1"/>
            <a:r>
              <a:rPr lang="en-US" dirty="0"/>
              <a:t>Potential technologies to be considered</a:t>
            </a:r>
          </a:p>
          <a:p>
            <a:r>
              <a:rPr lang="en-US" dirty="0"/>
              <a:t>Target timeframe for PAR &amp; CSD approval: March 2023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04876-9420-43CC-898D-35069C734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4CA01F-5236-49F2-AB1C-E71CCF4E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4AF08A-6D48-4D24-B509-221D2FB04824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304621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F01B-EF4E-4885-903A-1A9CF8FE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Motion for the meeting in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3575-224C-4DC1-999F-1F4D16B09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2600"/>
            <a:ext cx="10798224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Approve formation of Ultra High Reliability SG (UHR SG) to develop a Project Authorization Request (PAR) and a Criteria for Standards Development (CSD) for a new 802.11 MAC/PHY amendment.  The Study Group will investigate technology which may improve reliability of WLAN connectivity, reduce latencies, increase manageability, increase throughput, and reduce device level power consumption.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With a target start of the task group in May 2023</a:t>
            </a:r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A2597-EB39-48BA-861F-417358FD4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5B1FF-9482-4483-A0D6-640E4DA8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873250-09A7-4B25-A944-1242882C7566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213802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87895-58B3-438D-A592-50A424B92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E0B30-947F-401E-B676-5339F27CC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6600" dirty="0"/>
              <a:t>Back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76A06-F2AE-432F-9736-CC0456800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May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78DC9C-3D13-45DE-B8EE-5E50E013A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238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EHT SG formation (July 2018)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2" y="2343152"/>
            <a:ext cx="7770813" cy="3257549"/>
          </a:xfrm>
        </p:spPr>
        <p:txBody>
          <a:bodyPr/>
          <a:lstStyle/>
          <a:p>
            <a:pPr marL="0" indent="0">
              <a:buNone/>
            </a:pPr>
            <a:r>
              <a:rPr lang="en-US" sz="1350" dirty="0"/>
              <a:t>Approve 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 marL="0" indent="0">
              <a:buNone/>
            </a:pPr>
            <a:r>
              <a:rPr lang="en-US" sz="1350" dirty="0"/>
              <a:t>To increase peak throughput and improve efficiency</a:t>
            </a:r>
          </a:p>
          <a:p>
            <a:pPr marL="0" indent="0">
              <a:buNone/>
            </a:pPr>
            <a:r>
              <a:rPr lang="en-US" sz="1350" dirty="0"/>
              <a:t>To support high throughput and low latency applications such as video-over-WLAN, gaming, AR and VR</a:t>
            </a:r>
          </a:p>
          <a:p>
            <a:pPr marL="0" indent="0">
              <a:buNone/>
            </a:pPr>
            <a:r>
              <a:rPr lang="en-US" sz="1350" dirty="0"/>
              <a:t>With target start of the task group in May 2019</a:t>
            </a:r>
          </a:p>
          <a:p>
            <a:pPr marL="0" indent="0">
              <a:buNone/>
            </a:pPr>
            <a:endParaRPr lang="en-US" sz="1350" dirty="0"/>
          </a:p>
          <a:p>
            <a:pPr marL="0" indent="0">
              <a:buNone/>
            </a:pPr>
            <a:r>
              <a:rPr lang="en-US" sz="1350" dirty="0"/>
              <a:t>Moved: 	 	Seconded:</a:t>
            </a:r>
          </a:p>
          <a:p>
            <a:pPr marL="0" indent="0">
              <a:buNone/>
            </a:pPr>
            <a:r>
              <a:rPr lang="en-US" sz="1350" dirty="0"/>
              <a:t>Result (Y/N/A): </a:t>
            </a:r>
          </a:p>
          <a:p>
            <a:pPr marL="0" indent="0">
              <a:buNone/>
            </a:pPr>
            <a:r>
              <a:rPr lang="en-US" sz="1350" dirty="0"/>
              <a:t>(Straw Poll Result in EHT TIG: Do you support using the above text as the motion text for EHT study group creation?</a:t>
            </a:r>
          </a:p>
          <a:p>
            <a:pPr marL="0" indent="0">
              <a:buNone/>
            </a:pPr>
            <a:r>
              <a:rPr lang="en-US" sz="1350" dirty="0"/>
              <a:t>Y 101 / N 40 / A 11)</a:t>
            </a:r>
          </a:p>
          <a:p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879224" y="6475413"/>
            <a:ext cx="509755" cy="184666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 bwMode="auto">
          <a:xfrm>
            <a:off x="2453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136532A-0625-4EBD-B3A7-3CAE3A0C5C28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5696547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20041</TotalTime>
  <Words>578</Words>
  <Application>Microsoft Office PowerPoint</Application>
  <PresentationFormat>Widescreen</PresentationFormat>
  <Paragraphs>62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Microsoft Word 97 - 2003 Document</vt:lpstr>
      <vt:lpstr>Beyond ‘be’ - Proposed Next Step</vt:lpstr>
      <vt:lpstr>Introduction</vt:lpstr>
      <vt:lpstr>Proposed Approach</vt:lpstr>
      <vt:lpstr>DRAFT Motion for the meeting in July</vt:lpstr>
      <vt:lpstr>PowerPoint Presentation</vt:lpstr>
      <vt:lpstr>Motion EHT SG formation (July 2018)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Rolf De Vegt</cp:lastModifiedBy>
  <cp:revision>846</cp:revision>
  <cp:lastPrinted>1998-02-10T13:28:06Z</cp:lastPrinted>
  <dcterms:created xsi:type="dcterms:W3CDTF">2004-12-02T14:01:45Z</dcterms:created>
  <dcterms:modified xsi:type="dcterms:W3CDTF">2022-05-10T15:24:54Z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