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42" r:id="rId15"/>
    <p:sldId id="343" r:id="rId16"/>
    <p:sldId id="351" r:id="rId17"/>
    <p:sldId id="373" r:id="rId18"/>
    <p:sldId id="372" r:id="rId19"/>
    <p:sldId id="374" r:id="rId20"/>
    <p:sldId id="375" r:id="rId21"/>
    <p:sldId id="370" r:id="rId22"/>
    <p:sldId id="347" r:id="rId23"/>
    <p:sldId id="344" r:id="rId24"/>
    <p:sldId id="333" r:id="rId25"/>
    <p:sldId id="371" r:id="rId26"/>
    <p:sldId id="322" r:id="rId27"/>
    <p:sldId id="320" r:id="rId28"/>
    <p:sldId id="327" r:id="rId29"/>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802.11-22/0690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802.11-22/0690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802.11-22/0690</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802.11-22/0690</a:t>
            </a:r>
            <a:endParaRPr lang="en-US"/>
          </a:p>
        </p:txBody>
      </p:sp>
      <p:sp>
        <p:nvSpPr>
          <p:cNvPr id="5" name="Rectangle 3"/>
          <p:cNvSpPr>
            <a:spLocks noGrp="1" noChangeArrowheads="1"/>
          </p:cNvSpPr>
          <p:nvPr>
            <p:ph type="dt"/>
          </p:nvPr>
        </p:nvSpPr>
        <p:spPr>
          <a:ln/>
        </p:spPr>
        <p:txBody>
          <a:bodyPr/>
          <a:lstStyle/>
          <a:p>
            <a:r>
              <a:rPr lang="en-GB"/>
              <a:t>May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802.11-22/0690r00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May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03,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2022-05-03</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39"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Review &amp; Assignment of comments from LB on D3.0</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Review of Timeline</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04772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00FF"/>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err="1"/>
              <a:t>Planing</a:t>
            </a:r>
            <a:r>
              <a:rPr lang="en-US" dirty="0"/>
              <a:t> the May interim meeting</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17548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May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Max 03,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C3483-B22C-DF10-AB73-A74657FB4CB8}"/>
              </a:ext>
            </a:extLst>
          </p:cNvPr>
          <p:cNvSpPr>
            <a:spLocks noGrp="1"/>
          </p:cNvSpPr>
          <p:nvPr>
            <p:ph type="title"/>
          </p:nvPr>
        </p:nvSpPr>
        <p:spPr>
          <a:xfrm>
            <a:off x="685801" y="514350"/>
            <a:ext cx="7770813" cy="473224"/>
          </a:xfrm>
        </p:spPr>
        <p:txBody>
          <a:bodyPr/>
          <a:lstStyle/>
          <a:p>
            <a:r>
              <a:rPr lang="en-US" dirty="0"/>
              <a:t>Topics for May</a:t>
            </a:r>
          </a:p>
        </p:txBody>
      </p:sp>
      <p:sp>
        <p:nvSpPr>
          <p:cNvPr id="3" name="Content Placeholder 2">
            <a:extLst>
              <a:ext uri="{FF2B5EF4-FFF2-40B4-BE49-F238E27FC236}">
                <a16:creationId xmlns:a16="http://schemas.microsoft.com/office/drawing/2014/main" id="{7E5E6724-1C2D-A8B0-2E8C-DFE5C7E53E8B}"/>
              </a:ext>
            </a:extLst>
          </p:cNvPr>
          <p:cNvSpPr>
            <a:spLocks noGrp="1"/>
          </p:cNvSpPr>
          <p:nvPr>
            <p:ph idx="1"/>
          </p:nvPr>
        </p:nvSpPr>
        <p:spPr>
          <a:xfrm>
            <a:off x="685801" y="1047105"/>
            <a:ext cx="7770813" cy="3523705"/>
          </a:xfrm>
        </p:spPr>
        <p:txBody>
          <a:bodyPr/>
          <a:lstStyle/>
          <a:p>
            <a:r>
              <a:rPr lang="en-US" dirty="0"/>
              <a:t>Leadership election</a:t>
            </a:r>
          </a:p>
          <a:p>
            <a:pPr marL="285750" indent="-285750">
              <a:buFont typeface="Arial" panose="020B0604020202020204" pitchFamily="34" charset="0"/>
              <a:buChar char="•"/>
            </a:pPr>
            <a:r>
              <a:rPr lang="en-US" dirty="0"/>
              <a:t>Current team would like to continue</a:t>
            </a:r>
          </a:p>
          <a:p>
            <a:pPr marL="285750" indent="-285750">
              <a:buFont typeface="Arial" panose="020B0604020202020204" pitchFamily="34" charset="0"/>
              <a:buChar char="•"/>
            </a:pPr>
            <a:r>
              <a:rPr lang="en-US" dirty="0"/>
              <a:t>Chair to announce call for (additional) nominations on reflector; to be closed on Monday next week</a:t>
            </a:r>
          </a:p>
          <a:p>
            <a:pPr marL="0" indent="0"/>
            <a:r>
              <a:rPr lang="en-US" dirty="0"/>
              <a:t>PAR extension</a:t>
            </a:r>
          </a:p>
          <a:p>
            <a:pPr marL="285750" indent="-285750">
              <a:buFont typeface="Arial" panose="020B0604020202020204" pitchFamily="34" charset="0"/>
              <a:buChar char="•"/>
            </a:pPr>
            <a:r>
              <a:rPr lang="en-US" dirty="0"/>
              <a:t>TG Chair and WG Chair will prepare corresponding document based on the current time-line as previously discussed</a:t>
            </a:r>
          </a:p>
          <a:p>
            <a:pPr marL="0" indent="0"/>
            <a:r>
              <a:rPr lang="en-US" dirty="0"/>
              <a:t>Comment resolution</a:t>
            </a:r>
          </a:p>
          <a:p>
            <a:pPr marL="285750" indent="-285750">
              <a:buFont typeface="Arial" panose="020B0604020202020204" pitchFamily="34" charset="0"/>
              <a:buChar char="•"/>
            </a:pPr>
            <a:r>
              <a:rPr lang="en-US" dirty="0"/>
              <a:t>Please review current assignment / volunteer for comments. Inform the Chair via mail by Thursday EOB on the CIDs you’d like to take or defer to another person</a:t>
            </a:r>
          </a:p>
          <a:p>
            <a:pPr marL="285750" indent="-285750">
              <a:buFont typeface="Arial" panose="020B0604020202020204" pitchFamily="34" charset="0"/>
              <a:buChar char="•"/>
            </a:pPr>
            <a:r>
              <a:rPr lang="en-US" dirty="0"/>
              <a:t>Please have submissions with suggested resolutions available for discussion</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D5D39A-AE50-6871-964E-C26568E5333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54D05514-295D-703A-64BC-7704AB7A7E0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08A0291-CFD4-034F-4354-8AE5BB9C300B}"/>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147320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26</a:t>
            </a:fld>
            <a:endParaRPr lang="en-GB"/>
          </a:p>
        </p:txBody>
      </p:sp>
    </p:spTree>
    <p:extLst>
      <p:ext uri="{BB962C8B-B14F-4D97-AF65-F5344CB8AC3E}">
        <p14:creationId xmlns:p14="http://schemas.microsoft.com/office/powerpoint/2010/main" val="3438742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=m142104c5f05c75b4b0bafd4048cdf0d4</a:t>
            </a:r>
          </a:p>
          <a:p>
            <a:endParaRPr lang="en-GB" sz="1600" dirty="0"/>
          </a:p>
          <a:p>
            <a:r>
              <a:rPr lang="en-GB" sz="1600" dirty="0"/>
              <a:t>Meeting number: 233 843 70155</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Review &amp; assignment of comments from LB on D3.0</a:t>
            </a:r>
          </a:p>
          <a:p>
            <a:pPr>
              <a:buFont typeface="Arial" panose="020B0604020202020204" pitchFamily="34" charset="0"/>
              <a:buChar char="•"/>
            </a:pPr>
            <a:r>
              <a:rPr lang="en-US" dirty="0"/>
              <a:t>Review of Timeline</a:t>
            </a:r>
          </a:p>
          <a:p>
            <a:pPr>
              <a:buFont typeface="Arial" panose="020B0604020202020204" pitchFamily="34" charset="0"/>
              <a:buChar char="•"/>
            </a:pPr>
            <a:r>
              <a:rPr lang="en-US" dirty="0"/>
              <a:t>Plan for May interim meeting next week</a:t>
            </a:r>
          </a:p>
          <a:p>
            <a:pPr lvl="1">
              <a:buFont typeface="Arial" panose="020B0604020202020204" pitchFamily="34" charset="0"/>
              <a:buChar char="•"/>
            </a:pPr>
            <a:r>
              <a:rPr lang="en-US" dirty="0"/>
              <a:t>Leadership election</a:t>
            </a:r>
          </a:p>
          <a:p>
            <a:pPr lvl="1">
              <a:buFont typeface="Arial" panose="020B0604020202020204" pitchFamily="34" charset="0"/>
              <a:buChar char="•"/>
            </a:pPr>
            <a:r>
              <a:rPr lang="en-US" dirty="0"/>
              <a:t>PAR extension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May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4321</TotalTime>
  <Words>2530</Words>
  <Application>Microsoft Macintosh PowerPoint</Application>
  <PresentationFormat>On-screen Show (16:9)</PresentationFormat>
  <Paragraphs>282</Paragraphs>
  <Slides>28</Slides>
  <Notes>2</Notes>
  <HiddenSlides>6</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vt:lpstr>
      <vt:lpstr>Calibri</vt:lpstr>
      <vt:lpstr>Monotype Sorts</vt:lpstr>
      <vt:lpstr>Times New Roman</vt:lpstr>
      <vt:lpstr>802-11-BCS-Chair-Slides-Template</vt:lpstr>
      <vt:lpstr>Document</vt:lpstr>
      <vt:lpstr>Agenda TGbc Telco May 03, 2022</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Review &amp; Assignment of comments from LB on D3.0</vt:lpstr>
      <vt:lpstr>Review of Timeline</vt:lpstr>
      <vt:lpstr>Current TGbc Schedule (Additions TG Chair and WG VC)</vt:lpstr>
      <vt:lpstr>Planing the May interim meeting</vt:lpstr>
      <vt:lpstr>Topics for May</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413</cp:revision>
  <cp:lastPrinted>1601-01-01T00:00:00Z</cp:lastPrinted>
  <dcterms:created xsi:type="dcterms:W3CDTF">2020-02-25T15:01:23Z</dcterms:created>
  <dcterms:modified xsi:type="dcterms:W3CDTF">2022-05-03T09:29:22Z</dcterms:modified>
  <cp:category/>
</cp:coreProperties>
</file>