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6B5B9-686F-4961-84CD-FC6873BA08DE}" v="13" dt="2022-04-30T16:35:45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May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802.11-22/0682r0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2022-04-30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600" dirty="0"/>
              <a:t>Resuming face-to-face member meetings with a Jun 7th-9th, 2022, session in Chicago, IL, USA</a:t>
            </a:r>
          </a:p>
          <a:p>
            <a:r>
              <a:rPr lang="en-US" altLang="en-US" sz="1600" dirty="0"/>
              <a:t>Technical activity at WFA that has recently (since Q3/21) led to certification</a:t>
            </a:r>
          </a:p>
          <a:p>
            <a:pPr lvl="1"/>
            <a:r>
              <a:rPr lang="en-US" altLang="en-US" sz="1400" dirty="0"/>
              <a:t>Wi-Fi 6</a:t>
            </a:r>
          </a:p>
          <a:p>
            <a:pPr lvl="1"/>
            <a:r>
              <a:rPr lang="en-US" altLang="en-US" sz="1400" dirty="0" err="1"/>
              <a:t>HaLow</a:t>
            </a:r>
            <a:endParaRPr lang="en-US" altLang="en-US" sz="1400" dirty="0"/>
          </a:p>
          <a:p>
            <a:pPr lvl="1"/>
            <a:r>
              <a:rPr lang="en-US" altLang="en-US" sz="1400" dirty="0"/>
              <a:t>Location</a:t>
            </a:r>
          </a:p>
          <a:p>
            <a:pPr lvl="1"/>
            <a:r>
              <a:rPr lang="en-US" altLang="en-US" sz="1400" dirty="0"/>
              <a:t>QoS Management</a:t>
            </a:r>
          </a:p>
          <a:p>
            <a:pPr lvl="1"/>
            <a:r>
              <a:rPr lang="en-US" altLang="en-US" sz="1400" dirty="0"/>
              <a:t>Data Elements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r>
              <a:rPr lang="en-US" altLang="en-US" sz="1600" dirty="0"/>
              <a:t>Technical activity at WFA that is expected to lead to certification</a:t>
            </a:r>
          </a:p>
          <a:p>
            <a:pPr lvl="1"/>
            <a:r>
              <a:rPr lang="en-US" altLang="en-US" sz="1400" dirty="0"/>
              <a:t>Wi-Fi 7</a:t>
            </a:r>
          </a:p>
          <a:p>
            <a:pPr lvl="1"/>
            <a:r>
              <a:rPr lang="en-US" altLang="en-US" sz="1400" dirty="0"/>
              <a:t>Wi-Fi Aware</a:t>
            </a:r>
          </a:p>
          <a:p>
            <a:pPr lvl="1"/>
            <a:r>
              <a:rPr lang="en-US" altLang="en-US" sz="1400" dirty="0"/>
              <a:t>Easy Connect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pPr lvl="1"/>
            <a:r>
              <a:rPr lang="en-US" altLang="en-US" sz="1400" dirty="0" err="1"/>
              <a:t>Passpoint</a:t>
            </a:r>
            <a:endParaRPr lang="en-US" altLang="en-US" sz="14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altLang="en-US" sz="2000" dirty="0"/>
              <a:t>Examples of additional WFA technical work</a:t>
            </a:r>
          </a:p>
          <a:p>
            <a:pPr lvl="1"/>
            <a:r>
              <a:rPr lang="en-US" altLang="en-US" sz="1800" dirty="0"/>
              <a:t>Automated Frequency Coordination</a:t>
            </a:r>
          </a:p>
          <a:p>
            <a:pPr lvl="1"/>
            <a:r>
              <a:rPr lang="en-US" altLang="en-US" sz="1800" dirty="0"/>
              <a:t>Security</a:t>
            </a:r>
          </a:p>
          <a:p>
            <a:pPr lvl="1"/>
            <a:r>
              <a:rPr lang="en-US" altLang="en-US" sz="1800" dirty="0"/>
              <a:t>Customer Experience</a:t>
            </a:r>
          </a:p>
          <a:p>
            <a:pPr lvl="1"/>
            <a:r>
              <a:rPr lang="en-US" altLang="en-US" sz="1800" dirty="0"/>
              <a:t>Miracast</a:t>
            </a:r>
          </a:p>
          <a:p>
            <a:r>
              <a:rPr lang="en-US" altLang="en-US" sz="2000" dirty="0"/>
              <a:t>Examples of additional WFA activity that may lead to technical work </a:t>
            </a:r>
          </a:p>
          <a:p>
            <a:pPr lvl="1"/>
            <a:r>
              <a:rPr lang="en-US" altLang="en-US" sz="1800" dirty="0"/>
              <a:t>XR (Augmented / Virtual / Mixed Reality)</a:t>
            </a:r>
          </a:p>
          <a:p>
            <a:pPr lvl="1"/>
            <a:r>
              <a:rPr lang="en-US" altLang="en-US" sz="1800" dirty="0"/>
              <a:t>Automotive</a:t>
            </a:r>
          </a:p>
          <a:p>
            <a:pPr lvl="1"/>
            <a:r>
              <a:rPr lang="en-US" altLang="en-US" sz="1800" dirty="0"/>
              <a:t>Healthcare</a:t>
            </a:r>
          </a:p>
          <a:p>
            <a:pPr lvl="1"/>
            <a:r>
              <a:rPr lang="en-US" altLang="en-US" sz="1800" dirty="0"/>
              <a:t>Operators</a:t>
            </a:r>
          </a:p>
          <a:p>
            <a:pPr lvl="1"/>
            <a:r>
              <a:rPr lang="en-US" altLang="en-US" sz="1800" dirty="0"/>
              <a:t>Internet of things</a:t>
            </a:r>
          </a:p>
          <a:p>
            <a:r>
              <a:rPr lang="en-GB" altLang="en-US" sz="20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261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2022-04-30T16:37:58Z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