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09" d="100"/>
          <a:sy n="109" d="100"/>
        </p:scale>
        <p:origin x="540"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802.11-22/0681r0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413-02-0arc-clause-6-propos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ARC-SC-agenda-May-2-2022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3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 May 2022</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Clause 6 discussion: </a:t>
            </a:r>
            <a:r>
              <a:rPr lang="en-US" sz="2800" dirty="0">
                <a:hlinkClick r:id="rId3"/>
              </a:rPr>
              <a:t>11-22/0413r2</a:t>
            </a:r>
            <a:r>
              <a:rPr lang="en-US" sz="2800" dirty="0"/>
              <a:t> </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May plenary session (2 meetings)</a:t>
            </a: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 May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 May 2022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5630</TotalTime>
  <Words>1664</Words>
  <Application>Microsoft Office PowerPoint</Application>
  <PresentationFormat>Widescreen</PresentationFormat>
  <Paragraphs>161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ARC-SC-agenda-May-2-2022</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 May 2022</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78</cp:revision>
  <cp:lastPrinted>1601-01-01T00:00:00Z</cp:lastPrinted>
  <dcterms:created xsi:type="dcterms:W3CDTF">2021-01-26T19:12:38Z</dcterms:created>
  <dcterms:modified xsi:type="dcterms:W3CDTF">2022-04-30T00:47:35Z</dcterms:modified>
</cp:coreProperties>
</file>