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78" r:id="rId4"/>
    <p:sldId id="274" r:id="rId5"/>
    <p:sldId id="275" r:id="rId6"/>
    <p:sldId id="279" r:id="rId7"/>
    <p:sldId id="276" r:id="rId8"/>
    <p:sldId id="277" r:id="rId9"/>
    <p:sldId id="273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laudio Da Silva" initials="CDS" lastIdx="1" clrIdx="0">
    <p:extLst>
      <p:ext uri="{19B8F6BF-5375-455C-9EA6-DF929625EA0E}">
        <p15:presenceInfo xmlns:p15="http://schemas.microsoft.com/office/powerpoint/2012/main" userId="S::claudiodasilva@fb.com::1934ba45-2a66-4d12-ada7-d0d4ec66cbb2" providerId="AD"/>
      </p:ext>
    </p:extLst>
  </p:cmAuthor>
  <p:cmAuthor id="2" name="Chen, Cheng" initials="CC" lastIdx="1" clrIdx="1">
    <p:extLst>
      <p:ext uri="{19B8F6BF-5375-455C-9EA6-DF929625EA0E}">
        <p15:presenceInfo xmlns:p15="http://schemas.microsoft.com/office/powerpoint/2012/main" userId="S::cheng.chen@intel.com::9a6539a3-f8b0-49a4-8777-9785cd9469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486" autoAdjust="0"/>
    <p:restoredTop sz="95887" autoAdjust="0"/>
  </p:normalViewPr>
  <p:slideViewPr>
    <p:cSldViewPr>
      <p:cViewPr varScale="1">
        <p:scale>
          <a:sx n="154" d="100"/>
          <a:sy n="154" d="100"/>
        </p:scale>
        <p:origin x="1232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udio Da Silva" userId="1934ba45-2a66-4d12-ada7-d0d4ec66cbb2" providerId="ADAL" clId="{70B1C8A4-30CA-4E7E-A5D8-6B3FAE757886}"/>
    <pc:docChg chg="modSld modMainMaster">
      <pc:chgData name="Claudio Da Silva" userId="1934ba45-2a66-4d12-ada7-d0d4ec66cbb2" providerId="ADAL" clId="{70B1C8A4-30CA-4E7E-A5D8-6B3FAE757886}" dt="2022-01-19T14:09:45.052" v="10" actId="20577"/>
      <pc:docMkLst>
        <pc:docMk/>
      </pc:docMkLst>
      <pc:sldChg chg="modSp mod">
        <pc:chgData name="Claudio Da Silva" userId="1934ba45-2a66-4d12-ada7-d0d4ec66cbb2" providerId="ADAL" clId="{70B1C8A4-30CA-4E7E-A5D8-6B3FAE757886}" dt="2022-01-19T14:09:45.052" v="10" actId="20577"/>
        <pc:sldMkLst>
          <pc:docMk/>
          <pc:sldMk cId="0" sldId="256"/>
        </pc:sldMkLst>
        <pc:spChg chg="mod">
          <ac:chgData name="Claudio Da Silva" userId="1934ba45-2a66-4d12-ada7-d0d4ec66cbb2" providerId="ADAL" clId="{70B1C8A4-30CA-4E7E-A5D8-6B3FAE757886}" dt="2022-01-19T14:09:45.052" v="10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Claudio Da Silva" userId="1934ba45-2a66-4d12-ada7-d0d4ec66cbb2" providerId="ADAL" clId="{70B1C8A4-30CA-4E7E-A5D8-6B3FAE757886}" dt="2022-01-19T14:08:32.158" v="1" actId="20577"/>
        <pc:sldMkLst>
          <pc:docMk/>
          <pc:sldMk cId="1724353109" sldId="273"/>
        </pc:sldMkLst>
        <pc:spChg chg="mod">
          <ac:chgData name="Claudio Da Silva" userId="1934ba45-2a66-4d12-ada7-d0d4ec66cbb2" providerId="ADAL" clId="{70B1C8A4-30CA-4E7E-A5D8-6B3FAE757886}" dt="2022-01-19T14:08:32.158" v="1" actId="20577"/>
          <ac:spMkLst>
            <pc:docMk/>
            <pc:sldMk cId="1724353109" sldId="273"/>
            <ac:spMk id="9218" creationId="{00000000-0000-0000-0000-000000000000}"/>
          </ac:spMkLst>
        </pc:spChg>
      </pc:sldChg>
      <pc:sldMasterChg chg="modSp mod">
        <pc:chgData name="Claudio Da Silva" userId="1934ba45-2a66-4d12-ada7-d0d4ec66cbb2" providerId="ADAL" clId="{70B1C8A4-30CA-4E7E-A5D8-6B3FAE757886}" dt="2022-01-19T14:09:03.159" v="3" actId="6549"/>
        <pc:sldMasterMkLst>
          <pc:docMk/>
          <pc:sldMasterMk cId="0" sldId="2147483648"/>
        </pc:sldMasterMkLst>
        <pc:spChg chg="mod">
          <ac:chgData name="Claudio Da Silva" userId="1934ba45-2a66-4d12-ada7-d0d4ec66cbb2" providerId="ADAL" clId="{70B1C8A4-30CA-4E7E-A5D8-6B3FAE757886}" dt="2022-01-19T14:09:03.159" v="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Claudio da Silva" userId="1934ba45-2a66-4d12-ada7-d0d4ec66cbb2" providerId="ADAL" clId="{BCA19572-C01D-4554-AB08-C3C8103B6B76}"/>
    <pc:docChg chg="undo redo custSel addSld modSld modMainMaster">
      <pc:chgData name="Claudio da Silva" userId="1934ba45-2a66-4d12-ada7-d0d4ec66cbb2" providerId="ADAL" clId="{BCA19572-C01D-4554-AB08-C3C8103B6B76}" dt="2022-04-27T15:58:28.461" v="5169" actId="20577"/>
      <pc:docMkLst>
        <pc:docMk/>
      </pc:docMkLst>
      <pc:sldChg chg="modSp mod">
        <pc:chgData name="Claudio da Silva" userId="1934ba45-2a66-4d12-ada7-d0d4ec66cbb2" providerId="ADAL" clId="{BCA19572-C01D-4554-AB08-C3C8103B6B76}" dt="2022-04-22T22:07:30.797" v="99" actId="1035"/>
        <pc:sldMkLst>
          <pc:docMk/>
          <pc:sldMk cId="0" sldId="256"/>
        </pc:sldMkLst>
        <pc:spChg chg="mod">
          <ac:chgData name="Claudio da Silva" userId="1934ba45-2a66-4d12-ada7-d0d4ec66cbb2" providerId="ADAL" clId="{BCA19572-C01D-4554-AB08-C3C8103B6B76}" dt="2022-04-22T22:06:00.024" v="41" actId="6549"/>
          <ac:spMkLst>
            <pc:docMk/>
            <pc:sldMk cId="0" sldId="256"/>
            <ac:spMk id="6" creationId="{00000000-0000-0000-0000-000000000000}"/>
          </ac:spMkLst>
        </pc:spChg>
        <pc:spChg chg="mod">
          <ac:chgData name="Claudio da Silva" userId="1934ba45-2a66-4d12-ada7-d0d4ec66cbb2" providerId="ADAL" clId="{BCA19572-C01D-4554-AB08-C3C8103B6B76}" dt="2022-04-22T22:07:13.847" v="96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Claudio da Silva" userId="1934ba45-2a66-4d12-ada7-d0d4ec66cbb2" providerId="ADAL" clId="{BCA19572-C01D-4554-AB08-C3C8103B6B76}" dt="2022-04-22T22:07:30.797" v="99" actId="1035"/>
          <ac:spMkLst>
            <pc:docMk/>
            <pc:sldMk cId="0" sldId="256"/>
            <ac:spMk id="3074" creationId="{00000000-0000-0000-0000-000000000000}"/>
          </ac:spMkLst>
        </pc:spChg>
        <pc:spChg chg="mod">
          <ac:chgData name="Claudio da Silva" userId="1934ba45-2a66-4d12-ada7-d0d4ec66cbb2" providerId="ADAL" clId="{BCA19572-C01D-4554-AB08-C3C8103B6B76}" dt="2022-04-22T22:05:45.536" v="20" actId="1035"/>
          <ac:spMkLst>
            <pc:docMk/>
            <pc:sldMk cId="0" sldId="256"/>
            <ac:spMk id="3076" creationId="{00000000-0000-0000-0000-000000000000}"/>
          </ac:spMkLst>
        </pc:spChg>
        <pc:graphicFrameChg chg="mod">
          <ac:chgData name="Claudio da Silva" userId="1934ba45-2a66-4d12-ada7-d0d4ec66cbb2" providerId="ADAL" clId="{BCA19572-C01D-4554-AB08-C3C8103B6B76}" dt="2022-04-22T22:05:45.536" v="20" actId="1035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Claudio da Silva" userId="1934ba45-2a66-4d12-ada7-d0d4ec66cbb2" providerId="ADAL" clId="{BCA19572-C01D-4554-AB08-C3C8103B6B76}" dt="2022-04-25T14:04:26.929" v="5071" actId="1035"/>
        <pc:sldMkLst>
          <pc:docMk/>
          <pc:sldMk cId="0" sldId="257"/>
        </pc:sldMkLst>
        <pc:spChg chg="mod">
          <ac:chgData name="Claudio da Silva" userId="1934ba45-2a66-4d12-ada7-d0d4ec66cbb2" providerId="ADAL" clId="{BCA19572-C01D-4554-AB08-C3C8103B6B76}" dt="2022-04-23T00:17:07.204" v="3217"/>
          <ac:spMkLst>
            <pc:docMk/>
            <pc:sldMk cId="0" sldId="257"/>
            <ac:spMk id="4" creationId="{00000000-0000-0000-0000-000000000000}"/>
          </ac:spMkLst>
        </pc:spChg>
        <pc:spChg chg="mod">
          <ac:chgData name="Claudio da Silva" userId="1934ba45-2a66-4d12-ada7-d0d4ec66cbb2" providerId="ADAL" clId="{BCA19572-C01D-4554-AB08-C3C8103B6B76}" dt="2022-04-23T02:07:51.234" v="4861" actId="20577"/>
          <ac:spMkLst>
            <pc:docMk/>
            <pc:sldMk cId="0" sldId="257"/>
            <ac:spMk id="4097" creationId="{00000000-0000-0000-0000-000000000000}"/>
          </ac:spMkLst>
        </pc:spChg>
        <pc:spChg chg="mod">
          <ac:chgData name="Claudio da Silva" userId="1934ba45-2a66-4d12-ada7-d0d4ec66cbb2" providerId="ADAL" clId="{BCA19572-C01D-4554-AB08-C3C8103B6B76}" dt="2022-04-25T14:04:26.929" v="5071" actId="1035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Claudio da Silva" userId="1934ba45-2a66-4d12-ada7-d0d4ec66cbb2" providerId="ADAL" clId="{BCA19572-C01D-4554-AB08-C3C8103B6B76}" dt="2022-04-23T00:37:20.425" v="4153" actId="20577"/>
        <pc:sldMkLst>
          <pc:docMk/>
          <pc:sldMk cId="1724353109" sldId="273"/>
        </pc:sldMkLst>
        <pc:spChg chg="mod">
          <ac:chgData name="Claudio da Silva" userId="1934ba45-2a66-4d12-ada7-d0d4ec66cbb2" providerId="ADAL" clId="{BCA19572-C01D-4554-AB08-C3C8103B6B76}" dt="2022-04-23T00:17:28.488" v="3223"/>
          <ac:spMkLst>
            <pc:docMk/>
            <pc:sldMk cId="1724353109" sldId="273"/>
            <ac:spMk id="4" creationId="{00000000-0000-0000-0000-000000000000}"/>
          </ac:spMkLst>
        </pc:spChg>
        <pc:spChg chg="mod">
          <ac:chgData name="Claudio da Silva" userId="1934ba45-2a66-4d12-ada7-d0d4ec66cbb2" providerId="ADAL" clId="{BCA19572-C01D-4554-AB08-C3C8103B6B76}" dt="2022-04-23T00:37:20.425" v="4153" actId="20577"/>
          <ac:spMkLst>
            <pc:docMk/>
            <pc:sldMk cId="1724353109" sldId="273"/>
            <ac:spMk id="9218" creationId="{00000000-0000-0000-0000-000000000000}"/>
          </ac:spMkLst>
        </pc:spChg>
      </pc:sldChg>
      <pc:sldChg chg="modSp mod">
        <pc:chgData name="Claudio da Silva" userId="1934ba45-2a66-4d12-ada7-d0d4ec66cbb2" providerId="ADAL" clId="{BCA19572-C01D-4554-AB08-C3C8103B6B76}" dt="2022-04-23T02:08:06.659" v="4869" actId="1036"/>
        <pc:sldMkLst>
          <pc:docMk/>
          <pc:sldMk cId="3005248515" sldId="274"/>
        </pc:sldMkLst>
        <pc:spChg chg="mod">
          <ac:chgData name="Claudio da Silva" userId="1934ba45-2a66-4d12-ada7-d0d4ec66cbb2" providerId="ADAL" clId="{BCA19572-C01D-4554-AB08-C3C8103B6B76}" dt="2022-04-23T00:17:14.132" v="3219"/>
          <ac:spMkLst>
            <pc:docMk/>
            <pc:sldMk cId="3005248515" sldId="274"/>
            <ac:spMk id="4" creationId="{00000000-0000-0000-0000-000000000000}"/>
          </ac:spMkLst>
        </pc:spChg>
        <pc:spChg chg="mod">
          <ac:chgData name="Claudio da Silva" userId="1934ba45-2a66-4d12-ada7-d0d4ec66cbb2" providerId="ADAL" clId="{BCA19572-C01D-4554-AB08-C3C8103B6B76}" dt="2022-04-23T02:07:42.706" v="4859" actId="20577"/>
          <ac:spMkLst>
            <pc:docMk/>
            <pc:sldMk cId="3005248515" sldId="274"/>
            <ac:spMk id="4097" creationId="{00000000-0000-0000-0000-000000000000}"/>
          </ac:spMkLst>
        </pc:spChg>
        <pc:spChg chg="mod">
          <ac:chgData name="Claudio da Silva" userId="1934ba45-2a66-4d12-ada7-d0d4ec66cbb2" providerId="ADAL" clId="{BCA19572-C01D-4554-AB08-C3C8103B6B76}" dt="2022-04-23T02:08:06.659" v="4869" actId="1036"/>
          <ac:spMkLst>
            <pc:docMk/>
            <pc:sldMk cId="3005248515" sldId="274"/>
            <ac:spMk id="4098" creationId="{00000000-0000-0000-0000-000000000000}"/>
          </ac:spMkLst>
        </pc:spChg>
      </pc:sldChg>
      <pc:sldChg chg="modSp mod">
        <pc:chgData name="Claudio da Silva" userId="1934ba45-2a66-4d12-ada7-d0d4ec66cbb2" providerId="ADAL" clId="{BCA19572-C01D-4554-AB08-C3C8103B6B76}" dt="2022-04-23T03:23:19.829" v="5063" actId="20577"/>
        <pc:sldMkLst>
          <pc:docMk/>
          <pc:sldMk cId="444039393" sldId="275"/>
        </pc:sldMkLst>
        <pc:spChg chg="mod">
          <ac:chgData name="Claudio da Silva" userId="1934ba45-2a66-4d12-ada7-d0d4ec66cbb2" providerId="ADAL" clId="{BCA19572-C01D-4554-AB08-C3C8103B6B76}" dt="2022-04-23T00:17:17.599" v="3220"/>
          <ac:spMkLst>
            <pc:docMk/>
            <pc:sldMk cId="444039393" sldId="275"/>
            <ac:spMk id="4" creationId="{00000000-0000-0000-0000-000000000000}"/>
          </ac:spMkLst>
        </pc:spChg>
        <pc:spChg chg="mod">
          <ac:chgData name="Claudio da Silva" userId="1934ba45-2a66-4d12-ada7-d0d4ec66cbb2" providerId="ADAL" clId="{BCA19572-C01D-4554-AB08-C3C8103B6B76}" dt="2022-04-23T02:07:38.795" v="4858" actId="20577"/>
          <ac:spMkLst>
            <pc:docMk/>
            <pc:sldMk cId="444039393" sldId="275"/>
            <ac:spMk id="4097" creationId="{00000000-0000-0000-0000-000000000000}"/>
          </ac:spMkLst>
        </pc:spChg>
        <pc:spChg chg="mod">
          <ac:chgData name="Claudio da Silva" userId="1934ba45-2a66-4d12-ada7-d0d4ec66cbb2" providerId="ADAL" clId="{BCA19572-C01D-4554-AB08-C3C8103B6B76}" dt="2022-04-23T03:23:19.829" v="5063" actId="20577"/>
          <ac:spMkLst>
            <pc:docMk/>
            <pc:sldMk cId="444039393" sldId="275"/>
            <ac:spMk id="4098" creationId="{00000000-0000-0000-0000-000000000000}"/>
          </ac:spMkLst>
        </pc:spChg>
      </pc:sldChg>
      <pc:sldChg chg="modSp mod">
        <pc:chgData name="Claudio da Silva" userId="1934ba45-2a66-4d12-ada7-d0d4ec66cbb2" providerId="ADAL" clId="{BCA19572-C01D-4554-AB08-C3C8103B6B76}" dt="2022-04-25T20:14:09.524" v="5156" actId="20577"/>
        <pc:sldMkLst>
          <pc:docMk/>
          <pc:sldMk cId="953268987" sldId="276"/>
        </pc:sldMkLst>
        <pc:spChg chg="mod">
          <ac:chgData name="Claudio da Silva" userId="1934ba45-2a66-4d12-ada7-d0d4ec66cbb2" providerId="ADAL" clId="{BCA19572-C01D-4554-AB08-C3C8103B6B76}" dt="2022-04-23T00:17:20.972" v="3221"/>
          <ac:spMkLst>
            <pc:docMk/>
            <pc:sldMk cId="953268987" sldId="276"/>
            <ac:spMk id="4" creationId="{00000000-0000-0000-0000-000000000000}"/>
          </ac:spMkLst>
        </pc:spChg>
        <pc:spChg chg="mod">
          <ac:chgData name="Claudio da Silva" userId="1934ba45-2a66-4d12-ada7-d0d4ec66cbb2" providerId="ADAL" clId="{BCA19572-C01D-4554-AB08-C3C8103B6B76}" dt="2022-04-23T02:07:29.291" v="4854" actId="6549"/>
          <ac:spMkLst>
            <pc:docMk/>
            <pc:sldMk cId="953268987" sldId="276"/>
            <ac:spMk id="4097" creationId="{00000000-0000-0000-0000-000000000000}"/>
          </ac:spMkLst>
        </pc:spChg>
        <pc:spChg chg="mod">
          <ac:chgData name="Claudio da Silva" userId="1934ba45-2a66-4d12-ada7-d0d4ec66cbb2" providerId="ADAL" clId="{BCA19572-C01D-4554-AB08-C3C8103B6B76}" dt="2022-04-25T20:14:09.524" v="5156" actId="20577"/>
          <ac:spMkLst>
            <pc:docMk/>
            <pc:sldMk cId="953268987" sldId="276"/>
            <ac:spMk id="4098" creationId="{00000000-0000-0000-0000-000000000000}"/>
          </ac:spMkLst>
        </pc:spChg>
      </pc:sldChg>
      <pc:sldChg chg="modSp mod">
        <pc:chgData name="Claudio da Silva" userId="1934ba45-2a66-4d12-ada7-d0d4ec66cbb2" providerId="ADAL" clId="{BCA19572-C01D-4554-AB08-C3C8103B6B76}" dt="2022-04-23T00:17:24.600" v="3222"/>
        <pc:sldMkLst>
          <pc:docMk/>
          <pc:sldMk cId="1705887664" sldId="277"/>
        </pc:sldMkLst>
        <pc:spChg chg="mod">
          <ac:chgData name="Claudio da Silva" userId="1934ba45-2a66-4d12-ada7-d0d4ec66cbb2" providerId="ADAL" clId="{BCA19572-C01D-4554-AB08-C3C8103B6B76}" dt="2022-04-23T00:17:24.600" v="3222"/>
          <ac:spMkLst>
            <pc:docMk/>
            <pc:sldMk cId="1705887664" sldId="277"/>
            <ac:spMk id="4" creationId="{00000000-0000-0000-0000-000000000000}"/>
          </ac:spMkLst>
        </pc:spChg>
      </pc:sldChg>
      <pc:sldChg chg="modSp add mod">
        <pc:chgData name="Claudio da Silva" userId="1934ba45-2a66-4d12-ada7-d0d4ec66cbb2" providerId="ADAL" clId="{BCA19572-C01D-4554-AB08-C3C8103B6B76}" dt="2022-04-26T17:17:22.577" v="5165" actId="20577"/>
        <pc:sldMkLst>
          <pc:docMk/>
          <pc:sldMk cId="822525282" sldId="278"/>
        </pc:sldMkLst>
        <pc:spChg chg="mod">
          <ac:chgData name="Claudio da Silva" userId="1934ba45-2a66-4d12-ada7-d0d4ec66cbb2" providerId="ADAL" clId="{BCA19572-C01D-4554-AB08-C3C8103B6B76}" dt="2022-04-23T00:17:10.515" v="3218"/>
          <ac:spMkLst>
            <pc:docMk/>
            <pc:sldMk cId="822525282" sldId="278"/>
            <ac:spMk id="4" creationId="{00000000-0000-0000-0000-000000000000}"/>
          </ac:spMkLst>
        </pc:spChg>
        <pc:spChg chg="mod">
          <ac:chgData name="Claudio da Silva" userId="1934ba45-2a66-4d12-ada7-d0d4ec66cbb2" providerId="ADAL" clId="{BCA19572-C01D-4554-AB08-C3C8103B6B76}" dt="2022-04-23T02:07:46.872" v="4860" actId="20577"/>
          <ac:spMkLst>
            <pc:docMk/>
            <pc:sldMk cId="822525282" sldId="278"/>
            <ac:spMk id="4097" creationId="{00000000-0000-0000-0000-000000000000}"/>
          </ac:spMkLst>
        </pc:spChg>
        <pc:spChg chg="mod">
          <ac:chgData name="Claudio da Silva" userId="1934ba45-2a66-4d12-ada7-d0d4ec66cbb2" providerId="ADAL" clId="{BCA19572-C01D-4554-AB08-C3C8103B6B76}" dt="2022-04-26T17:17:22.577" v="5165" actId="20577"/>
          <ac:spMkLst>
            <pc:docMk/>
            <pc:sldMk cId="822525282" sldId="278"/>
            <ac:spMk id="4098" creationId="{00000000-0000-0000-0000-000000000000}"/>
          </ac:spMkLst>
        </pc:spChg>
      </pc:sldChg>
      <pc:sldChg chg="modSp add mod">
        <pc:chgData name="Claudio da Silva" userId="1934ba45-2a66-4d12-ada7-d0d4ec66cbb2" providerId="ADAL" clId="{BCA19572-C01D-4554-AB08-C3C8103B6B76}" dt="2022-04-23T03:20:16.383" v="5061" actId="20577"/>
        <pc:sldMkLst>
          <pc:docMk/>
          <pc:sldMk cId="4122844880" sldId="279"/>
        </pc:sldMkLst>
        <pc:spChg chg="mod">
          <ac:chgData name="Claudio da Silva" userId="1934ba45-2a66-4d12-ada7-d0d4ec66cbb2" providerId="ADAL" clId="{BCA19572-C01D-4554-AB08-C3C8103B6B76}" dt="2022-04-23T02:07:34.649" v="4857" actId="20577"/>
          <ac:spMkLst>
            <pc:docMk/>
            <pc:sldMk cId="4122844880" sldId="279"/>
            <ac:spMk id="4097" creationId="{00000000-0000-0000-0000-000000000000}"/>
          </ac:spMkLst>
        </pc:spChg>
        <pc:spChg chg="mod">
          <ac:chgData name="Claudio da Silva" userId="1934ba45-2a66-4d12-ada7-d0d4ec66cbb2" providerId="ADAL" clId="{BCA19572-C01D-4554-AB08-C3C8103B6B76}" dt="2022-04-23T03:20:16.383" v="5061" actId="20577"/>
          <ac:spMkLst>
            <pc:docMk/>
            <pc:sldMk cId="4122844880" sldId="279"/>
            <ac:spMk id="4098" creationId="{00000000-0000-0000-0000-000000000000}"/>
          </ac:spMkLst>
        </pc:spChg>
      </pc:sldChg>
      <pc:sldMasterChg chg="modSp mod">
        <pc:chgData name="Claudio da Silva" userId="1934ba45-2a66-4d12-ada7-d0d4ec66cbb2" providerId="ADAL" clId="{BCA19572-C01D-4554-AB08-C3C8103B6B76}" dt="2022-04-27T15:58:28.461" v="5169" actId="20577"/>
        <pc:sldMasterMkLst>
          <pc:docMk/>
          <pc:sldMasterMk cId="0" sldId="2147483648"/>
        </pc:sldMasterMkLst>
        <pc:spChg chg="mod">
          <ac:chgData name="Claudio da Silva" userId="1934ba45-2a66-4d12-ada7-d0d4ec66cbb2" providerId="ADAL" clId="{BCA19572-C01D-4554-AB08-C3C8103B6B76}" dt="2022-04-27T15:58:28.461" v="5169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0141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8367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1889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0061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1009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2792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79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Claudio da Silva, Facebook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Claudio da Silva, Facebook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October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Claudio da Silva, Meta Platforms Inc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802.11-22/0676r0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Guidelines for Comment Resolution (D0.1)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9812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2022-04-26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3952"/>
            <a:ext cx="4246027" cy="180975"/>
          </a:xfrm>
        </p:spPr>
        <p:txBody>
          <a:bodyPr/>
          <a:lstStyle/>
          <a:p>
            <a:r>
              <a:rPr lang="en-GB" dirty="0"/>
              <a:t>Claudio da Silva, Meta Platforms Inc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1733881"/>
              </p:ext>
            </p:extLst>
          </p:nvPr>
        </p:nvGraphicFramePr>
        <p:xfrm>
          <a:off x="995363" y="2799034"/>
          <a:ext cx="10128250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4016" imgH="2549353" progId="Word.Document.8">
                  <p:embed/>
                </p:oleObj>
              </mc:Choice>
              <mc:Fallback>
                <p:oleObj name="Document" r:id="rId3" imgW="10444016" imgH="254935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799034"/>
                        <a:ext cx="10128250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3622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096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Guidelines (1/6)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05000"/>
            <a:ext cx="10475383" cy="3962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dirty="0"/>
              <a:t>Technical editor will resolve editorial comments.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Technical editor may change the category (general/technical/editorial) of the comments received.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dirty="0"/>
              <a:t>Technical editor will classify technical and general comments into topics.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Technical editor will share proposed topics, based on topics used in the writing of D0.1, with </a:t>
            </a:r>
            <a:r>
              <a:rPr lang="en-US" sz="1800" dirty="0" err="1"/>
              <a:t>TGbf</a:t>
            </a:r>
            <a:r>
              <a:rPr lang="en-US" sz="1800" dirty="0"/>
              <a:t> before May 20</a:t>
            </a:r>
            <a:r>
              <a:rPr lang="en-US" sz="1800" baseline="30000" dirty="0"/>
              <a:t>th</a:t>
            </a:r>
            <a:r>
              <a:rPr lang="en-US" sz="1800" dirty="0"/>
              <a:t>.  Members may request changes.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Members may request the reclassification (topic) of a comment to the technical editor.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dirty="0"/>
              <a:t>All comments of a given topic will be assigned to a corresponding </a:t>
            </a:r>
            <a:r>
              <a:rPr lang="en-US" sz="2400" dirty="0"/>
              <a:t>topic task team (TTT).</a:t>
            </a:r>
            <a:endParaRPr lang="en-US" sz="220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Technical editor will share proposed TTTs, based on TTTs formed in the writing of D0.1, with the group before May 20</a:t>
            </a:r>
            <a:r>
              <a:rPr lang="en-US" sz="1800" baseline="30000" dirty="0"/>
              <a:t>th</a:t>
            </a:r>
            <a:r>
              <a:rPr lang="en-US" sz="1800" dirty="0"/>
              <a:t>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Members may request to be added or removed from TTTs.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7EFCB4-0D1F-4D32-AD96-E1BE120FF4F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Claudio da Silva, Meta Platforms Inc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096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Guidelines (2/6)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630361"/>
            <a:ext cx="10475383" cy="4618039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dirty="0"/>
              <a:t>For each TTT, a member will be assigned to be its point of contact (PoC).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Technical editor will share recommended </a:t>
            </a:r>
            <a:r>
              <a:rPr lang="en-US" sz="1800" dirty="0" err="1"/>
              <a:t>PoCs</a:t>
            </a:r>
            <a:r>
              <a:rPr lang="en-US" sz="1800" dirty="0"/>
              <a:t>, based on </a:t>
            </a:r>
            <a:r>
              <a:rPr lang="en-US" sz="1800" dirty="0" err="1"/>
              <a:t>PoCs</a:t>
            </a:r>
            <a:r>
              <a:rPr lang="en-US" sz="1800" dirty="0"/>
              <a:t> identified in the writing of D0.1, with </a:t>
            </a:r>
            <a:r>
              <a:rPr lang="en-US" sz="1800" dirty="0" err="1"/>
              <a:t>TGbf</a:t>
            </a:r>
            <a:r>
              <a:rPr lang="en-US" sz="1800" dirty="0"/>
              <a:t> before May 20</a:t>
            </a:r>
            <a:r>
              <a:rPr lang="en-US" sz="1800" baseline="30000" dirty="0"/>
              <a:t>th</a:t>
            </a:r>
            <a:r>
              <a:rPr lang="en-US" sz="1800" dirty="0"/>
              <a:t>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A recommended PoC may request to not serve as a PoC. 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Any member can volunteer to be the PoC of a given topic (even if a proposed PoC has been suggested by the technical editor). In this case, a PoC will be selected after discussion in a conference call, with </a:t>
            </a:r>
            <a:r>
              <a:rPr lang="en-US" sz="1800"/>
              <a:t>the guidance </a:t>
            </a:r>
            <a:r>
              <a:rPr lang="en-US" sz="1800" dirty="0"/>
              <a:t>of the Chair.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Note: </a:t>
            </a:r>
            <a:r>
              <a:rPr lang="en-US" sz="1800" dirty="0" err="1"/>
              <a:t>PoCs</a:t>
            </a:r>
            <a:r>
              <a:rPr lang="en-US" sz="1800" dirty="0"/>
              <a:t> are expected to be familiar with technical details of the area (e.g., has contributed to SFD/D0.1 on that topic). Additionally, the PoC should have experience in spec text writing.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dirty="0"/>
              <a:t>Technical editor will maintain an updated list of TTTs, </a:t>
            </a:r>
            <a:r>
              <a:rPr lang="en-US" sz="2200" dirty="0" err="1"/>
              <a:t>PoCs</a:t>
            </a:r>
            <a:r>
              <a:rPr lang="en-US" sz="2200" dirty="0"/>
              <a:t>, and volunteers on mentor.</a:t>
            </a:r>
            <a:endParaRPr lang="en-GB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7EFCB4-0D1F-4D32-AD96-E1BE120FF4F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Claudio da Silva, Meta Platforms Inc</a:t>
            </a:r>
          </a:p>
        </p:txBody>
      </p:sp>
    </p:spTree>
    <p:extLst>
      <p:ext uri="{BB962C8B-B14F-4D97-AF65-F5344CB8AC3E}">
        <p14:creationId xmlns:p14="http://schemas.microsoft.com/office/powerpoint/2010/main" val="8225252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096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Guidelines (3/6)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2209800"/>
            <a:ext cx="10475383" cy="25146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dirty="0"/>
              <a:t>It is the PoC’s responsibility to: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Assign each comment to a volunteer.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Comments may be assigned based on requests, area of expertise, and workload, among other considerations.  The submitter of a comment may request to be responsible for it.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Send an email to </a:t>
            </a:r>
            <a:r>
              <a:rPr lang="en-US" sz="1800" dirty="0" err="1"/>
              <a:t>TGbf’s</a:t>
            </a:r>
            <a:r>
              <a:rPr lang="en-US" sz="1800" dirty="0"/>
              <a:t> email list with the resultant comment assignment after agreement is reached.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Ensure that all comments assigned to the TTT are resolved in a timely manner.  Comments may be reassigned to a different volunteer.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7EFCB4-0D1F-4D32-AD96-E1BE120FF4F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Claudio da Silva, Meta Platforms Inc</a:t>
            </a:r>
          </a:p>
        </p:txBody>
      </p:sp>
    </p:spTree>
    <p:extLst>
      <p:ext uri="{BB962C8B-B14F-4D97-AF65-F5344CB8AC3E}">
        <p14:creationId xmlns:p14="http://schemas.microsoft.com/office/powerpoint/2010/main" val="30052485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096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Guidelines (4/6)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09760"/>
            <a:ext cx="10475383" cy="380524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dirty="0"/>
              <a:t>It is the responsibility of the volunteer assigned to a comment to prepare a technical contribution (that proposes a resolution to the comment) and present it to </a:t>
            </a:r>
            <a:r>
              <a:rPr lang="en-US" sz="2200" dirty="0" err="1"/>
              <a:t>TGbf</a:t>
            </a:r>
            <a:r>
              <a:rPr lang="en-US" sz="2200" dirty="0"/>
              <a:t>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The volunteer is strongly encouraged to share the technical contribution with the TTT and request feedback before bringing the contribution to </a:t>
            </a:r>
            <a:r>
              <a:rPr lang="en-US" sz="1800" dirty="0" err="1"/>
              <a:t>TGbf</a:t>
            </a:r>
            <a:r>
              <a:rPr lang="en-US" sz="1800" dirty="0"/>
              <a:t>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A SP should be run on the contribution.  If the SP shows group support, the volunteer should ask the Chair to prepare a motion and run it in the next conference call that satisfies the 10-day approval requirement. If the motion receives 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75% approval vote</a:t>
            </a:r>
            <a:r>
              <a:rPr lang="en-US" sz="1800" dirty="0"/>
              <a:t>, the technical editor will incorporate the resolution into the draft.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dirty="0"/>
              <a:t>The Chair will give priority to comment resolution contributions.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7EFCB4-0D1F-4D32-AD96-E1BE120FF4F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Claudio da Silva, Meta Platforms Inc</a:t>
            </a:r>
          </a:p>
        </p:txBody>
      </p:sp>
    </p:spTree>
    <p:extLst>
      <p:ext uri="{BB962C8B-B14F-4D97-AF65-F5344CB8AC3E}">
        <p14:creationId xmlns:p14="http://schemas.microsoft.com/office/powerpoint/2010/main" val="4440393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096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Guidelines (5/6)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603372"/>
            <a:ext cx="10475383" cy="4645028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dirty="0"/>
              <a:t>Any member may bring a contribution to </a:t>
            </a:r>
            <a:r>
              <a:rPr lang="en-US" sz="2200" dirty="0" err="1"/>
              <a:t>TGbf</a:t>
            </a:r>
            <a:r>
              <a:rPr lang="en-US" sz="2200" dirty="0"/>
              <a:t> that proposes a resolution for a comment that is not assigned to them.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The member is strongly encouraged to share the technical contribution with an appropriate TTT and request feedback before bringing the contribution to </a:t>
            </a:r>
            <a:r>
              <a:rPr lang="en-US" sz="1800" dirty="0" err="1"/>
              <a:t>TGbf</a:t>
            </a:r>
            <a:r>
              <a:rPr lang="en-US" sz="1800" dirty="0"/>
              <a:t>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SPs/motions may be used to provide technical feedback and/or to narrow down different resolutions to the same comment.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A SP should be run on the contribution.  If the SP shows group support, the member should ask the Chair to prepare a motion and run it in the next conference call that satisfies the 10-day approval requirement. If the motion receives 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75% approval vote</a:t>
            </a:r>
            <a:r>
              <a:rPr lang="en-US" sz="1800" dirty="0"/>
              <a:t>, the technical editor will incorporate the resolution into the draft.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dirty="0"/>
              <a:t>If any issues happen in a TTT any of its members can request time to the chair and discuss the issue in a </a:t>
            </a:r>
            <a:r>
              <a:rPr lang="en-US" sz="2200" dirty="0" err="1"/>
              <a:t>TGbf</a:t>
            </a:r>
            <a:r>
              <a:rPr lang="en-US" sz="2200" dirty="0"/>
              <a:t> conference call to seek guidance.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Guidance can be in the form of technical feedback and/or narrowing down options via SP.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The chair will give priority to such discussions when preparing the agenda for a conference call.</a:t>
            </a:r>
            <a:endParaRPr lang="en-US" sz="2200" dirty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20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7EFCB4-0D1F-4D32-AD96-E1BE120FF4F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Claudio da Silva, Meta Platforms Inc</a:t>
            </a:r>
          </a:p>
        </p:txBody>
      </p:sp>
    </p:spTree>
    <p:extLst>
      <p:ext uri="{BB962C8B-B14F-4D97-AF65-F5344CB8AC3E}">
        <p14:creationId xmlns:p14="http://schemas.microsoft.com/office/powerpoint/2010/main" val="41228448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096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Guidelines (6/6)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116137"/>
            <a:ext cx="10475383" cy="2971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dirty="0"/>
              <a:t>The chair will also give priority to contributions that address TBDs and Editor’s Notes found in D0.1.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The contribution should clearly identify the TBDs and/or Editor’s Notes being addressed.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Any member can bring a contribution that addresses </a:t>
            </a:r>
            <a:r>
              <a:rPr lang="en-US" sz="1800"/>
              <a:t>a TBD and/or an Editor’s Note </a:t>
            </a:r>
            <a:r>
              <a:rPr lang="en-US" sz="1800" dirty="0"/>
              <a:t>to </a:t>
            </a:r>
            <a:r>
              <a:rPr lang="en-US" sz="1800" dirty="0" err="1"/>
              <a:t>TGbf</a:t>
            </a:r>
            <a:r>
              <a:rPr lang="en-US" sz="1800" dirty="0"/>
              <a:t>.  At the same time, the member is strongly encouraged to share the contribution with an appropriate TTT and request feedback before bringing the contribution to </a:t>
            </a:r>
            <a:r>
              <a:rPr lang="en-US" sz="1800" dirty="0" err="1"/>
              <a:t>TGbf</a:t>
            </a:r>
            <a:r>
              <a:rPr lang="en-US" sz="1800" dirty="0"/>
              <a:t>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A SP should be run on the contribution.  If the SP shows group support, the member should ask the Chair to prepare a motion and run it in the next conference call that satisfies the 10-day approval requirement. If the motion receives 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75% approval vote</a:t>
            </a:r>
            <a:r>
              <a:rPr lang="en-US" sz="1800" dirty="0"/>
              <a:t>, the technical editor will incorporate the spec text into the draft.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7EFCB4-0D1F-4D32-AD96-E1BE120FF4F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Claudio da Silva, Meta Platforms Inc</a:t>
            </a:r>
          </a:p>
        </p:txBody>
      </p:sp>
    </p:spTree>
    <p:extLst>
      <p:ext uri="{BB962C8B-B14F-4D97-AF65-F5344CB8AC3E}">
        <p14:creationId xmlns:p14="http://schemas.microsoft.com/office/powerpoint/2010/main" val="9532689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096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Reminder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2133600"/>
            <a:ext cx="10475383" cy="3810000"/>
          </a:xfrm>
          <a:ln/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dirty="0"/>
          </a:p>
          <a:p>
            <a:pPr marL="0" indent="0"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4000" dirty="0"/>
              <a:t>All f</a:t>
            </a:r>
            <a:r>
              <a:rPr lang="en-US" sz="4000" dirty="0">
                <a:effectLst/>
                <a:ea typeface="Times New Roman" panose="02020603050405020304" pitchFamily="18" charset="0"/>
              </a:rPr>
              <a:t>igures included in the draft MUST be provided to the editor as a Visio file (monochromatic)!</a:t>
            </a:r>
            <a:endParaRPr lang="en-US" sz="4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7EFCB4-0D1F-4D32-AD96-E1BE120FF4F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Claudio da Silva, Meta Platforms Inc</a:t>
            </a:r>
          </a:p>
        </p:txBody>
      </p:sp>
    </p:spTree>
    <p:extLst>
      <p:ext uri="{BB962C8B-B14F-4D97-AF65-F5344CB8AC3E}">
        <p14:creationId xmlns:p14="http://schemas.microsoft.com/office/powerpoint/2010/main" val="17058876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33400"/>
            <a:ext cx="10361084" cy="1065213"/>
          </a:xfrm>
        </p:spPr>
        <p:txBody>
          <a:bodyPr/>
          <a:lstStyle/>
          <a:p>
            <a:r>
              <a:rPr lang="en-GB" dirty="0"/>
              <a:t>Timeline (Tentative)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752600"/>
            <a:ext cx="10475383" cy="41910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Early-mid May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Identify topics, </a:t>
            </a:r>
            <a:r>
              <a:rPr lang="en-US" sz="1800" dirty="0" err="1">
                <a:solidFill>
                  <a:schemeClr val="tx1"/>
                </a:solidFill>
              </a:rPr>
              <a:t>PoCs</a:t>
            </a:r>
            <a:r>
              <a:rPr lang="en-US" sz="1800" dirty="0">
                <a:solidFill>
                  <a:schemeClr val="tx1"/>
                </a:solidFill>
              </a:rPr>
              <a:t>, and volunteers</a:t>
            </a:r>
          </a:p>
          <a:p>
            <a:pPr>
              <a:buFont typeface="Times New Roman" pitchFamily="16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May 20</a:t>
            </a:r>
            <a:r>
              <a:rPr lang="en-US" sz="2200" baseline="30000" dirty="0">
                <a:solidFill>
                  <a:schemeClr val="tx1"/>
                </a:solidFill>
              </a:rPr>
              <a:t>th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Comment collection closes</a:t>
            </a:r>
          </a:p>
          <a:p>
            <a:pPr>
              <a:buFont typeface="Times New Roman" pitchFamily="16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Week of May 23</a:t>
            </a:r>
            <a:r>
              <a:rPr lang="en-US" sz="2200" baseline="30000" dirty="0">
                <a:solidFill>
                  <a:schemeClr val="tx1"/>
                </a:solidFill>
              </a:rPr>
              <a:t>rd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Editor classifies comments and share them with TTTs</a:t>
            </a:r>
          </a:p>
          <a:p>
            <a:pPr>
              <a:buFont typeface="Times New Roman" pitchFamily="16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June 3</a:t>
            </a:r>
            <a:r>
              <a:rPr lang="en-US" sz="2200" baseline="30000" dirty="0">
                <a:solidFill>
                  <a:schemeClr val="tx1"/>
                </a:solidFill>
              </a:rPr>
              <a:t>rd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Deadline for comment assignment</a:t>
            </a:r>
          </a:p>
          <a:p>
            <a:pPr lvl="1">
              <a:buFont typeface="Times New Roman" pitchFamily="16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>
              <a:buFont typeface="Times New Roman" pitchFamily="16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Initial letter ballot (D1.0) currently set for September 2022.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Chair will discuss D1.0 timeline with the group at a later date.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Claudio da Silva, Meta Platforms Inc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43531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1448</TotalTime>
  <Words>1196</Words>
  <Application>Microsoft Office PowerPoint</Application>
  <PresentationFormat>Widescreen</PresentationFormat>
  <Paragraphs>123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Office Theme</vt:lpstr>
      <vt:lpstr>Document</vt:lpstr>
      <vt:lpstr>Guidelines for Comment Resolution (D0.1)</vt:lpstr>
      <vt:lpstr>Guidelines (1/6)</vt:lpstr>
      <vt:lpstr>Guidelines (2/6)</vt:lpstr>
      <vt:lpstr>Guidelines (3/6)</vt:lpstr>
      <vt:lpstr>Guidelines (4/6)</vt:lpstr>
      <vt:lpstr>Guidelines (5/6)</vt:lpstr>
      <vt:lpstr>Guidelines (6/6)</vt:lpstr>
      <vt:lpstr>Reminder</vt:lpstr>
      <vt:lpstr>Timeline (Tentative)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Claudio Da Silva</dc:creator>
  <cp:lastModifiedBy>Claudio da Silva</cp:lastModifiedBy>
  <cp:revision>10</cp:revision>
  <cp:lastPrinted>1601-01-01T00:00:00Z</cp:lastPrinted>
  <dcterms:created xsi:type="dcterms:W3CDTF">2021-10-08T15:24:22Z</dcterms:created>
  <dcterms:modified xsi:type="dcterms:W3CDTF">2022-04-27T15:58:36Z</dcterms:modified>
</cp:coreProperties>
</file>