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70" r:id="rId22"/>
    <p:sldId id="347" r:id="rId23"/>
    <p:sldId id="344" r:id="rId24"/>
    <p:sldId id="333" r:id="rId25"/>
    <p:sldId id="371" r:id="rId26"/>
    <p:sldId id="322" r:id="rId27"/>
    <p:sldId id="320" r:id="rId28"/>
    <p:sldId id="327" r:id="rId29"/>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802.11-22/0666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802.11-22/0666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802.11-22/0666</a:t>
            </a:r>
            <a:endParaRPr lang="en-US"/>
          </a:p>
        </p:txBody>
      </p:sp>
      <p:sp>
        <p:nvSpPr>
          <p:cNvPr id="5" name="Rectangle 3"/>
          <p:cNvSpPr>
            <a:spLocks noGrp="1" noChangeArrowheads="1"/>
          </p:cNvSpPr>
          <p:nvPr>
            <p:ph type="dt"/>
          </p:nvPr>
        </p:nvSpPr>
        <p:spPr>
          <a:ln/>
        </p:spPr>
        <p:txBody>
          <a:bodyPr/>
          <a:lstStyle/>
          <a:p>
            <a:r>
              <a:rPr lang="en-GB"/>
              <a:t>April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802.11-22/0666</a:t>
            </a:r>
            <a:endParaRPr lang="en-US"/>
          </a:p>
        </p:txBody>
      </p:sp>
      <p:sp>
        <p:nvSpPr>
          <p:cNvPr id="5" name="Rectangle 3"/>
          <p:cNvSpPr>
            <a:spLocks noGrp="1" noChangeArrowheads="1"/>
          </p:cNvSpPr>
          <p:nvPr>
            <p:ph type="dt"/>
          </p:nvPr>
        </p:nvSpPr>
        <p:spPr>
          <a:ln/>
        </p:spPr>
        <p:txBody>
          <a:bodyPr/>
          <a:lstStyle/>
          <a:p>
            <a:r>
              <a:rPr lang="en-GB"/>
              <a:t>April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802.11-22/0666r00</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April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April 26,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2022-04-25</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238"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April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April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April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B750B584-C6DD-FC27-9C74-B19FBAA55DCA}"/>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April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FCE01CF1-1CC1-796F-F739-E25BF8F0A0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April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April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April 26,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April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April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April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April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April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26</a:t>
            </a:fld>
            <a:endParaRPr lang="en-GB"/>
          </a:p>
        </p:txBody>
      </p:sp>
    </p:spTree>
    <p:extLst>
      <p:ext uri="{BB962C8B-B14F-4D97-AF65-F5344CB8AC3E}">
        <p14:creationId xmlns:p14="http://schemas.microsoft.com/office/powerpoint/2010/main" val="3438742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April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April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=m3c12443315b4f1b352bd0458f16dbe66</a:t>
            </a:r>
          </a:p>
          <a:p>
            <a:endParaRPr lang="en-GB" sz="1600" dirty="0"/>
          </a:p>
          <a:p>
            <a:r>
              <a:rPr lang="en-GB" sz="1600" dirty="0"/>
              <a:t>Meeting number: 233 407 94683</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April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April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strike="sngStrike"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April 2022</a:t>
            </a:r>
            <a:endParaRPr lang="en-GB" dirty="0"/>
          </a:p>
        </p:txBody>
      </p:sp>
      <p:graphicFrame>
        <p:nvGraphicFramePr>
          <p:cNvPr id="7" name="Table 6">
            <a:extLst>
              <a:ext uri="{FF2B5EF4-FFF2-40B4-BE49-F238E27FC236}">
                <a16:creationId xmlns:a16="http://schemas.microsoft.com/office/drawing/2014/main" id="{8FD9CB38-3592-E272-5E0E-8A42B39AF001}"/>
              </a:ext>
            </a:extLst>
          </p:cNvPr>
          <p:cNvGraphicFramePr>
            <a:graphicFrameLocks noGrp="1"/>
          </p:cNvGraphicFramePr>
          <p:nvPr/>
        </p:nvGraphicFramePr>
        <p:xfrm>
          <a:off x="1174750" y="2311400"/>
          <a:ext cx="6794500" cy="52070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2896247708"/>
                    </a:ext>
                  </a:extLst>
                </a:gridCol>
                <a:gridCol w="431598">
                  <a:extLst>
                    <a:ext uri="{9D8B030D-6E8A-4147-A177-3AD203B41FA5}">
                      <a16:colId xmlns:a16="http://schemas.microsoft.com/office/drawing/2014/main" val="1605158333"/>
                    </a:ext>
                  </a:extLst>
                </a:gridCol>
                <a:gridCol w="431598">
                  <a:extLst>
                    <a:ext uri="{9D8B030D-6E8A-4147-A177-3AD203B41FA5}">
                      <a16:colId xmlns:a16="http://schemas.microsoft.com/office/drawing/2014/main" val="2594866973"/>
                    </a:ext>
                  </a:extLst>
                </a:gridCol>
                <a:gridCol w="431598">
                  <a:extLst>
                    <a:ext uri="{9D8B030D-6E8A-4147-A177-3AD203B41FA5}">
                      <a16:colId xmlns:a16="http://schemas.microsoft.com/office/drawing/2014/main" val="160489246"/>
                    </a:ext>
                  </a:extLst>
                </a:gridCol>
                <a:gridCol w="2335709">
                  <a:extLst>
                    <a:ext uri="{9D8B030D-6E8A-4147-A177-3AD203B41FA5}">
                      <a16:colId xmlns:a16="http://schemas.microsoft.com/office/drawing/2014/main" val="891157815"/>
                    </a:ext>
                  </a:extLst>
                </a:gridCol>
                <a:gridCol w="2335709">
                  <a:extLst>
                    <a:ext uri="{9D8B030D-6E8A-4147-A177-3AD203B41FA5}">
                      <a16:colId xmlns:a16="http://schemas.microsoft.com/office/drawing/2014/main" val="632234895"/>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02174076"/>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354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ANA Issues</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Carol Ansley (Cox)</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004055134"/>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April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4309</TotalTime>
  <Words>2293</Words>
  <Application>Microsoft Macintosh PowerPoint</Application>
  <PresentationFormat>On-screen Show (16:9)</PresentationFormat>
  <Paragraphs>270</Paragraphs>
  <Slides>28</Slides>
  <Notes>2</Notes>
  <HiddenSlides>3</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Monotype Sorts</vt:lpstr>
      <vt:lpstr>Times New Roman</vt:lpstr>
      <vt:lpstr>802-11-BCS-Chair-Slides-Template</vt:lpstr>
      <vt:lpstr>Document</vt:lpstr>
      <vt:lpstr>Agenda TGbc Telco April 26,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412</cp:revision>
  <cp:lastPrinted>1601-01-01T00:00:00Z</cp:lastPrinted>
  <dcterms:created xsi:type="dcterms:W3CDTF">2020-02-25T15:01:23Z</dcterms:created>
  <dcterms:modified xsi:type="dcterms:W3CDTF">2022-04-25T13:27:39Z</dcterms:modified>
  <cp:category/>
</cp:coreProperties>
</file>