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101" d="100"/>
          <a:sy n="101" d="100"/>
        </p:scale>
        <p:origin x="768" y="9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8A8558DE-6544-4A52-AA5B-995E74639EF4}"/>
    <pc:docChg chg="undo custSel addSld delSld modSld">
      <pc:chgData name="Jim Lansford" userId="a4fe446c-a46d-4105-b32e-f064615612ff" providerId="ADAL" clId="{8A8558DE-6544-4A52-AA5B-995E74639EF4}" dt="2022-05-05T13:55:38.216" v="1374" actId="1036"/>
      <pc:docMkLst>
        <pc:docMk/>
      </pc:docMkLst>
      <pc:sldChg chg="modSp mod">
        <pc:chgData name="Jim Lansford" userId="a4fe446c-a46d-4105-b32e-f064615612ff" providerId="ADAL" clId="{8A8558DE-6544-4A52-AA5B-995E74639EF4}" dt="2022-04-24T12:36:39.412" v="216" actId="20577"/>
        <pc:sldMkLst>
          <pc:docMk/>
          <pc:sldMk cId="0" sldId="287"/>
        </pc:sldMkLst>
        <pc:spChg chg="mod">
          <ac:chgData name="Jim Lansford" userId="a4fe446c-a46d-4105-b32e-f064615612ff" providerId="ADAL" clId="{8A8558DE-6544-4A52-AA5B-995E74639EF4}" dt="2022-04-24T12:36:39.412" v="216" actId="20577"/>
          <ac:spMkLst>
            <pc:docMk/>
            <pc:sldMk cId="0" sldId="287"/>
            <ac:spMk id="23558" creationId="{AC85EADC-97E6-4293-806A-F094E6216527}"/>
          </ac:spMkLst>
        </pc:spChg>
      </pc:sldChg>
      <pc:sldChg chg="modSp mod">
        <pc:chgData name="Jim Lansford" userId="a4fe446c-a46d-4105-b32e-f064615612ff" providerId="ADAL" clId="{8A8558DE-6544-4A52-AA5B-995E74639EF4}" dt="2022-04-24T12:36:47.148" v="220" actId="20577"/>
        <pc:sldMkLst>
          <pc:docMk/>
          <pc:sldMk cId="0" sldId="288"/>
        </pc:sldMkLst>
        <pc:spChg chg="mod">
          <ac:chgData name="Jim Lansford" userId="a4fe446c-a46d-4105-b32e-f064615612ff" providerId="ADAL" clId="{8A8558DE-6544-4A52-AA5B-995E74639EF4}" dt="2022-04-24T12:36:47.148" v="220" actId="20577"/>
          <ac:spMkLst>
            <pc:docMk/>
            <pc:sldMk cId="0" sldId="288"/>
            <ac:spMk id="24582" creationId="{25CF7BA2-7620-4EF4-9B14-3FA082AF956E}"/>
          </ac:spMkLst>
        </pc:spChg>
      </pc:sldChg>
      <pc:sldChg chg="modSp mod">
        <pc:chgData name="Jim Lansford" userId="a4fe446c-a46d-4105-b32e-f064615612ff" providerId="ADAL" clId="{8A8558DE-6544-4A52-AA5B-995E74639EF4}" dt="2022-04-24T12:36:53.785" v="224" actId="20577"/>
        <pc:sldMkLst>
          <pc:docMk/>
          <pc:sldMk cId="0" sldId="289"/>
        </pc:sldMkLst>
        <pc:spChg chg="mod">
          <ac:chgData name="Jim Lansford" userId="a4fe446c-a46d-4105-b32e-f064615612ff" providerId="ADAL" clId="{8A8558DE-6544-4A52-AA5B-995E74639EF4}" dt="2022-04-24T12:36:53.785" v="224" actId="20577"/>
          <ac:spMkLst>
            <pc:docMk/>
            <pc:sldMk cId="0" sldId="289"/>
            <ac:spMk id="25606" creationId="{47345D02-EFFB-4127-A9BF-122EA00051D0}"/>
          </ac:spMkLst>
        </pc:spChg>
      </pc:sldChg>
      <pc:sldChg chg="modSp mod">
        <pc:chgData name="Jim Lansford" userId="a4fe446c-a46d-4105-b32e-f064615612ff" providerId="ADAL" clId="{8A8558DE-6544-4A52-AA5B-995E74639EF4}" dt="2022-04-24T12:37:01.203" v="228" actId="20577"/>
        <pc:sldMkLst>
          <pc:docMk/>
          <pc:sldMk cId="0" sldId="380"/>
        </pc:sldMkLst>
        <pc:spChg chg="mod">
          <ac:chgData name="Jim Lansford" userId="a4fe446c-a46d-4105-b32e-f064615612ff" providerId="ADAL" clId="{8A8558DE-6544-4A52-AA5B-995E74639EF4}" dt="2022-04-24T12:37:01.203" v="228" actId="20577"/>
          <ac:spMkLst>
            <pc:docMk/>
            <pc:sldMk cId="0" sldId="380"/>
            <ac:spMk id="26630" creationId="{637FAB1C-A7BF-4C3A-B4CB-D93C33C290CE}"/>
          </ac:spMkLst>
        </pc:spChg>
      </pc:sldChg>
      <pc:sldChg chg="modSp mod">
        <pc:chgData name="Jim Lansford" userId="a4fe446c-a46d-4105-b32e-f064615612ff" providerId="ADAL" clId="{8A8558DE-6544-4A52-AA5B-995E74639EF4}" dt="2022-04-24T12:37:13.713" v="232" actId="20577"/>
        <pc:sldMkLst>
          <pc:docMk/>
          <pc:sldMk cId="0" sldId="381"/>
        </pc:sldMkLst>
        <pc:spChg chg="mod">
          <ac:chgData name="Jim Lansford" userId="a4fe446c-a46d-4105-b32e-f064615612ff" providerId="ADAL" clId="{8A8558DE-6544-4A52-AA5B-995E74639EF4}" dt="2022-04-24T12:37:13.713" v="232" actId="20577"/>
          <ac:spMkLst>
            <pc:docMk/>
            <pc:sldMk cId="0" sldId="381"/>
            <ac:spMk id="28678" creationId="{17BBD8C2-305C-4418-AC65-C73B0B848329}"/>
          </ac:spMkLst>
        </pc:spChg>
      </pc:sldChg>
      <pc:sldChg chg="modSp mod">
        <pc:chgData name="Jim Lansford" userId="a4fe446c-a46d-4105-b32e-f064615612ff" providerId="ADAL" clId="{8A8558DE-6544-4A52-AA5B-995E74639EF4}" dt="2022-04-24T12:34:57.265" v="6" actId="20577"/>
        <pc:sldMkLst>
          <pc:docMk/>
          <pc:sldMk cId="0" sldId="394"/>
        </pc:sldMkLst>
        <pc:spChg chg="mod">
          <ac:chgData name="Jim Lansford" userId="a4fe446c-a46d-4105-b32e-f064615612ff" providerId="ADAL" clId="{8A8558DE-6544-4A52-AA5B-995E74639EF4}" dt="2022-04-24T12:34:52.012" v="2" actId="20577"/>
          <ac:spMkLst>
            <pc:docMk/>
            <pc:sldMk cId="0" sldId="394"/>
            <ac:spMk id="17412" creationId="{296EDD78-84C3-4E11-A20D-1A09A5B2EE44}"/>
          </ac:spMkLst>
        </pc:spChg>
        <pc:spChg chg="mod">
          <ac:chgData name="Jim Lansford" userId="a4fe446c-a46d-4105-b32e-f064615612ff" providerId="ADAL" clId="{8A8558DE-6544-4A52-AA5B-995E74639EF4}" dt="2022-04-24T12:34:57.265" v="6" actId="20577"/>
          <ac:spMkLst>
            <pc:docMk/>
            <pc:sldMk cId="0" sldId="394"/>
            <ac:spMk id="17413" creationId="{3099FF58-2261-466B-BBEC-6E2B3CE6A0FA}"/>
          </ac:spMkLst>
        </pc:spChg>
      </pc:sldChg>
      <pc:sldChg chg="modSp mod">
        <pc:chgData name="Jim Lansford" userId="a4fe446c-a46d-4105-b32e-f064615612ff" providerId="ADAL" clId="{8A8558DE-6544-4A52-AA5B-995E74639EF4}" dt="2022-05-05T13:44:44.942" v="1329" actId="20577"/>
        <pc:sldMkLst>
          <pc:docMk/>
          <pc:sldMk cId="0" sldId="395"/>
        </pc:sldMkLst>
        <pc:spChg chg="mod">
          <ac:chgData name="Jim Lansford" userId="a4fe446c-a46d-4105-b32e-f064615612ff" providerId="ADAL" clId="{8A8558DE-6544-4A52-AA5B-995E74639EF4}" dt="2022-05-05T13:44:39.251" v="1324" actId="14100"/>
          <ac:spMkLst>
            <pc:docMk/>
            <pc:sldMk cId="0" sldId="395"/>
            <ac:spMk id="19460" creationId="{7239DE7F-BC9C-4C2B-B596-0E3F1E55A8B5}"/>
          </ac:spMkLst>
        </pc:spChg>
        <pc:spChg chg="mod">
          <ac:chgData name="Jim Lansford" userId="a4fe446c-a46d-4105-b32e-f064615612ff" providerId="ADAL" clId="{8A8558DE-6544-4A52-AA5B-995E74639EF4}" dt="2022-04-24T12:35:16.910" v="14" actId="20577"/>
          <ac:spMkLst>
            <pc:docMk/>
            <pc:sldMk cId="0" sldId="395"/>
            <ac:spMk id="19462" creationId="{B8004815-DEEF-4991-9863-C4D400CADE6E}"/>
          </ac:spMkLst>
        </pc:spChg>
        <pc:spChg chg="mod">
          <ac:chgData name="Jim Lansford" userId="a4fe446c-a46d-4105-b32e-f064615612ff" providerId="ADAL" clId="{8A8558DE-6544-4A52-AA5B-995E74639EF4}" dt="2022-05-05T13:44:44.942" v="1329" actId="20577"/>
          <ac:spMkLst>
            <pc:docMk/>
            <pc:sldMk cId="0" sldId="395"/>
            <ac:spMk id="19463" creationId="{014A845C-CDC6-4811-8948-EAB07A9434A5}"/>
          </ac:spMkLst>
        </pc:spChg>
      </pc:sldChg>
      <pc:sldChg chg="modSp mod">
        <pc:chgData name="Jim Lansford" userId="a4fe446c-a46d-4105-b32e-f064615612ff" providerId="ADAL" clId="{8A8558DE-6544-4A52-AA5B-995E74639EF4}" dt="2022-04-24T12:40:35.308" v="255" actId="20577"/>
        <pc:sldMkLst>
          <pc:docMk/>
          <pc:sldMk cId="0" sldId="398"/>
        </pc:sldMkLst>
        <pc:spChg chg="mod">
          <ac:chgData name="Jim Lansford" userId="a4fe446c-a46d-4105-b32e-f064615612ff" providerId="ADAL" clId="{8A8558DE-6544-4A52-AA5B-995E74639EF4}" dt="2022-04-24T12:40:35.308" v="255" actId="20577"/>
          <ac:spMkLst>
            <pc:docMk/>
            <pc:sldMk cId="0" sldId="398"/>
            <ac:spMk id="30726" creationId="{3178B0FC-1D22-4D90-ACE3-91AE38FDEC74}"/>
          </ac:spMkLst>
        </pc:spChg>
      </pc:sldChg>
      <pc:sldChg chg="modSp mod">
        <pc:chgData name="Jim Lansford" userId="a4fe446c-a46d-4105-b32e-f064615612ff" providerId="ADAL" clId="{8A8558DE-6544-4A52-AA5B-995E74639EF4}" dt="2022-04-24T12:36:30.589" v="213" actId="20577"/>
        <pc:sldMkLst>
          <pc:docMk/>
          <pc:sldMk cId="0" sldId="399"/>
        </pc:sldMkLst>
        <pc:spChg chg="mod">
          <ac:chgData name="Jim Lansford" userId="a4fe446c-a46d-4105-b32e-f064615612ff" providerId="ADAL" clId="{8A8558DE-6544-4A52-AA5B-995E74639EF4}" dt="2022-04-24T12:36:30.589" v="213" actId="20577"/>
          <ac:spMkLst>
            <pc:docMk/>
            <pc:sldMk cId="0" sldId="399"/>
            <ac:spMk id="21509" creationId="{66ABEAA8-6102-42F1-B2B5-D041D51BC3B5}"/>
          </ac:spMkLst>
        </pc:spChg>
      </pc:sldChg>
      <pc:sldChg chg="modSp mod">
        <pc:chgData name="Jim Lansford" userId="a4fe446c-a46d-4105-b32e-f064615612ff" providerId="ADAL" clId="{8A8558DE-6544-4A52-AA5B-995E74639EF4}" dt="2022-05-05T13:55:38.216" v="1374" actId="1036"/>
        <pc:sldMkLst>
          <pc:docMk/>
          <pc:sldMk cId="0" sldId="403"/>
        </pc:sldMkLst>
        <pc:spChg chg="mod">
          <ac:chgData name="Jim Lansford" userId="a4fe446c-a46d-4105-b32e-f064615612ff" providerId="ADAL" clId="{8A8558DE-6544-4A52-AA5B-995E74639EF4}" dt="2022-05-05T13:55:38.216" v="1374" actId="1036"/>
          <ac:spMkLst>
            <pc:docMk/>
            <pc:sldMk cId="0" sldId="403"/>
            <ac:spMk id="31750" creationId="{EA520893-4A80-489E-B0A3-8A8E60F21D8C}"/>
          </ac:spMkLst>
        </pc:spChg>
        <pc:spChg chg="mod">
          <ac:chgData name="Jim Lansford" userId="a4fe446c-a46d-4105-b32e-f064615612ff" providerId="ADAL" clId="{8A8558DE-6544-4A52-AA5B-995E74639EF4}" dt="2022-04-24T12:47:03.211" v="711" actId="20577"/>
          <ac:spMkLst>
            <pc:docMk/>
            <pc:sldMk cId="0" sldId="403"/>
            <ac:spMk id="32770" creationId="{DA6ECDF6-F963-4A14-B6AD-3DB13CD0B8AE}"/>
          </ac:spMkLst>
        </pc:spChg>
        <pc:spChg chg="mod">
          <ac:chgData name="Jim Lansford" userId="a4fe446c-a46d-4105-b32e-f064615612ff" providerId="ADAL" clId="{8A8558DE-6544-4A52-AA5B-995E74639EF4}" dt="2022-05-05T13:26:38.566" v="1211" actId="1076"/>
          <ac:spMkLst>
            <pc:docMk/>
            <pc:sldMk cId="0" sldId="403"/>
            <ac:spMk id="32772" creationId="{623820E4-BDF1-4FCB-89A7-E3729B2C70DD}"/>
          </ac:spMkLst>
        </pc:spChg>
      </pc:sldChg>
      <pc:sldChg chg="modSp del mod">
        <pc:chgData name="Jim Lansford" userId="a4fe446c-a46d-4105-b32e-f064615612ff" providerId="ADAL" clId="{8A8558DE-6544-4A52-AA5B-995E74639EF4}" dt="2022-05-05T13:28:24.471" v="1216" actId="47"/>
        <pc:sldMkLst>
          <pc:docMk/>
          <pc:sldMk cId="1968720319" sldId="2366"/>
        </pc:sldMkLst>
        <pc:spChg chg="mod">
          <ac:chgData name="Jim Lansford" userId="a4fe446c-a46d-4105-b32e-f064615612ff" providerId="ADAL" clId="{8A8558DE-6544-4A52-AA5B-995E74639EF4}" dt="2022-04-24T12:40:11.532" v="240" actId="20577"/>
          <ac:spMkLst>
            <pc:docMk/>
            <pc:sldMk cId="1968720319" sldId="2366"/>
            <ac:spMk id="2" creationId="{00000000-0000-0000-0000-000000000000}"/>
          </ac:spMkLst>
        </pc:spChg>
        <pc:spChg chg="mod">
          <ac:chgData name="Jim Lansford" userId="a4fe446c-a46d-4105-b32e-f064615612ff" providerId="ADAL" clId="{8A8558DE-6544-4A52-AA5B-995E74639EF4}" dt="2022-04-24T12:40:21.944" v="251" actId="20577"/>
          <ac:spMkLst>
            <pc:docMk/>
            <pc:sldMk cId="1968720319" sldId="2366"/>
            <ac:spMk id="3" creationId="{00000000-0000-0000-0000-000000000000}"/>
          </ac:spMkLst>
        </pc:spChg>
        <pc:spChg chg="mod">
          <ac:chgData name="Jim Lansford" userId="a4fe446c-a46d-4105-b32e-f064615612ff" providerId="ADAL" clId="{8A8558DE-6544-4A52-AA5B-995E74639EF4}" dt="2022-04-24T12:37:21.007" v="236" actId="20577"/>
          <ac:spMkLst>
            <pc:docMk/>
            <pc:sldMk cId="1968720319" sldId="2366"/>
            <ac:spMk id="6" creationId="{00000000-0000-0000-0000-000000000000}"/>
          </ac:spMkLst>
        </pc:spChg>
      </pc:sldChg>
      <pc:sldChg chg="modSp add">
        <pc:chgData name="Jim Lansford" userId="a4fe446c-a46d-4105-b32e-f064615612ff" providerId="ADAL" clId="{8A8558DE-6544-4A52-AA5B-995E74639EF4}" dt="2022-05-05T13:28:13.943" v="1215"/>
        <pc:sldMkLst>
          <pc:docMk/>
          <pc:sldMk cId="1413212826" sldId="2367"/>
        </pc:sldMkLst>
        <pc:spChg chg="mod">
          <ac:chgData name="Jim Lansford" userId="a4fe446c-a46d-4105-b32e-f064615612ff" providerId="ADAL" clId="{8A8558DE-6544-4A52-AA5B-995E74639EF4}" dt="2022-05-05T13:28:13.943" v="1215"/>
          <ac:spMkLst>
            <pc:docMk/>
            <pc:sldMk cId="1413212826" sldId="2367"/>
            <ac:spMk id="5" creationId="{00000000-0000-0000-0000-000000000000}"/>
          </ac:spMkLst>
        </pc:spChg>
        <pc:spChg chg="mod">
          <ac:chgData name="Jim Lansford" userId="a4fe446c-a46d-4105-b32e-f064615612ff" providerId="ADAL" clId="{8A8558DE-6544-4A52-AA5B-995E74639EF4}" dt="2022-05-05T13:28:13.943" v="1215"/>
          <ac:spMkLst>
            <pc:docMk/>
            <pc:sldMk cId="1413212826" sldId="2367"/>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802.11-22/0662r0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469-00-0wng-wng-meeting-minutes-2022-march-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mentor.ieee.org/802.11/dcn/22/11-22-0619-01-0wng-minutes-teleconference-april-6-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2022-05-10</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413212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10 May 2022, 1115 – 1315 EDT &amp; 1900-2100 EDT</a:t>
            </a:r>
          </a:p>
          <a:p>
            <a:pPr algn="ctr">
              <a:spcBef>
                <a:spcPct val="0"/>
              </a:spcBef>
              <a:buFontTx/>
              <a:buNone/>
            </a:pPr>
            <a:r>
              <a:rPr lang="en-US" altLang="en-US" sz="1800" dirty="0">
                <a:solidFill>
                  <a:schemeClr val="tx2"/>
                </a:solidFill>
              </a:rPr>
              <a:t>16 May 2022 1900-2100 EDT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85031"/>
            <a:ext cx="8640763" cy="5040313"/>
          </a:xfrm>
        </p:spPr>
        <p:txBody>
          <a:bodyPr>
            <a:normAutofit fontScale="92500" lnSpcReduction="20000"/>
          </a:bodyPr>
          <a:lstStyle/>
          <a:p>
            <a:pPr marL="457200" indent="-457200">
              <a:spcBef>
                <a:spcPts val="0"/>
              </a:spcBef>
              <a:defRPr/>
            </a:pPr>
            <a:r>
              <a:rPr lang="en-GB" altLang="en-US" sz="2000" dirty="0"/>
              <a:t>Announcements</a:t>
            </a:r>
          </a:p>
          <a:p>
            <a:pPr marL="457200" indent="-457200">
              <a:spcBef>
                <a:spcPts val="0"/>
              </a:spcBef>
              <a:defRPr/>
            </a:pPr>
            <a:r>
              <a:rPr lang="en-GB" altLang="en-US" sz="2000" dirty="0"/>
              <a:t>Approval of Previous meeting minutes </a:t>
            </a:r>
          </a:p>
          <a:p>
            <a:pPr marL="838200" lvl="1" indent="-381000">
              <a:spcBef>
                <a:spcPts val="0"/>
              </a:spcBef>
              <a:defRPr/>
            </a:pPr>
            <a:r>
              <a:rPr lang="en-GB" altLang="en-US" sz="1800" dirty="0"/>
              <a:t>Minutes from March:</a:t>
            </a:r>
          </a:p>
          <a:p>
            <a:pPr marL="1181100" lvl="2" indent="-381000">
              <a:spcBef>
                <a:spcPts val="0"/>
              </a:spcBef>
              <a:defRPr/>
            </a:pPr>
            <a:r>
              <a:rPr lang="en-GB" altLang="en-US" sz="1600" dirty="0">
                <a:hlinkClick r:id="rId3"/>
              </a:rPr>
              <a:t>https://mentor.ieee.org/802.11/dcn/22/11-22-0469-00-0wng-wng-meeting-minutes-2022-march-electronic-meeting.docx</a:t>
            </a:r>
            <a:r>
              <a:rPr lang="en-GB" altLang="en-US" sz="1600" dirty="0"/>
              <a:t> </a:t>
            </a:r>
          </a:p>
          <a:p>
            <a:pPr marL="838200" lvl="1" indent="-381000">
              <a:spcBef>
                <a:spcPts val="0"/>
              </a:spcBef>
              <a:defRPr/>
            </a:pPr>
            <a:r>
              <a:rPr lang="en-GB" altLang="en-US" sz="1800" dirty="0"/>
              <a:t>Minutes from April special meeting</a:t>
            </a:r>
          </a:p>
          <a:p>
            <a:pPr marL="1181100" lvl="2" indent="-381000">
              <a:spcBef>
                <a:spcPts val="0"/>
              </a:spcBef>
              <a:defRPr/>
            </a:pPr>
            <a:r>
              <a:rPr lang="en-GB" altLang="en-US" sz="1600" dirty="0">
                <a:hlinkClick r:id="rId4"/>
              </a:rPr>
              <a:t>https://mentor.ieee.org/802.11/dcn/22/11-22-0619-01-0wng-minutes-teleconference-april-6-2022.docx</a:t>
            </a:r>
            <a:r>
              <a:rPr lang="en-GB" altLang="en-US" sz="1600" dirty="0"/>
              <a:t> </a:t>
            </a:r>
          </a:p>
          <a:p>
            <a:pPr marL="457200" indent="-457200">
              <a:spcBef>
                <a:spcPts val="0"/>
              </a:spcBef>
              <a:defRPr/>
            </a:pPr>
            <a:r>
              <a:rPr lang="en-GB" altLang="en-US" sz="2000" dirty="0"/>
              <a:t>Vice chair &amp; secretary confirmation</a:t>
            </a:r>
          </a:p>
          <a:p>
            <a:pPr marL="457200" indent="-457200">
              <a:spcBef>
                <a:spcPts val="0"/>
              </a:spcBef>
              <a:defRPr/>
            </a:pPr>
            <a:r>
              <a:rPr lang="en-GB" altLang="en-US" sz="2000" dirty="0"/>
              <a:t>Presentations (days and times for each presentation are TBD)</a:t>
            </a:r>
            <a:endParaRPr lang="en-US" sz="2000" dirty="0"/>
          </a:p>
          <a:p>
            <a:pPr marL="857250" lvl="1" indent="-457200">
              <a:spcBef>
                <a:spcPct val="0"/>
              </a:spcBef>
              <a:defRPr/>
            </a:pPr>
            <a:r>
              <a:rPr lang="en-US" sz="1600" dirty="0"/>
              <a:t>“Next Generation after be – follow up”, Laurent </a:t>
            </a:r>
            <a:r>
              <a:rPr lang="en-US" sz="1600" dirty="0" err="1"/>
              <a:t>Cariou</a:t>
            </a:r>
            <a:r>
              <a:rPr lang="en-US" sz="1600" dirty="0"/>
              <a:t> (Intel)</a:t>
            </a:r>
          </a:p>
          <a:p>
            <a:pPr marL="857250" lvl="1" indent="-457200">
              <a:spcBef>
                <a:spcPct val="0"/>
              </a:spcBef>
              <a:defRPr/>
            </a:pPr>
            <a:r>
              <a:rPr lang="en-US" sz="1600" dirty="0"/>
              <a:t>“Next generation WLAN beyond 11be”, </a:t>
            </a:r>
            <a:r>
              <a:rPr lang="en-US" sz="1600" dirty="0" err="1"/>
              <a:t>Jinsoo</a:t>
            </a:r>
            <a:r>
              <a:rPr lang="en-US" sz="1600" dirty="0"/>
              <a:t> Choi (LG Electronics)</a:t>
            </a:r>
          </a:p>
          <a:p>
            <a:pPr marL="857250" lvl="1" indent="-457200">
              <a:spcBef>
                <a:spcPct val="0"/>
              </a:spcBef>
              <a:defRPr/>
            </a:pPr>
            <a:r>
              <a:rPr lang="en-US" sz="1600" dirty="0"/>
              <a:t>“Next Generation WLAN beyond 11be”, </a:t>
            </a:r>
            <a:r>
              <a:rPr lang="en-US" sz="1600" dirty="0" err="1"/>
              <a:t>Chunyu</a:t>
            </a:r>
            <a:r>
              <a:rPr lang="en-US" sz="1600" dirty="0"/>
              <a:t> Hu (Meta)</a:t>
            </a:r>
          </a:p>
          <a:p>
            <a:pPr marL="857250" lvl="1" indent="-457200">
              <a:spcBef>
                <a:spcPct val="0"/>
              </a:spcBef>
              <a:defRPr/>
            </a:pPr>
            <a:r>
              <a:rPr lang="en-US" sz="1600" dirty="0"/>
              <a:t>“Beyond be”, Ming Gan (Huawei)</a:t>
            </a:r>
          </a:p>
          <a:p>
            <a:pPr marL="857250" lvl="1" indent="-457200">
              <a:spcBef>
                <a:spcPct val="0"/>
              </a:spcBef>
              <a:defRPr/>
            </a:pPr>
            <a:r>
              <a:rPr lang="en-US" sz="1600" dirty="0"/>
              <a:t>“Thoughts on Next Gen WLAN”, </a:t>
            </a:r>
            <a:r>
              <a:rPr lang="en-US" sz="1600" dirty="0" err="1"/>
              <a:t>Xiaofei</a:t>
            </a:r>
            <a:r>
              <a:rPr lang="en-US" sz="1600" dirty="0"/>
              <a:t> Wang (Interdigital)</a:t>
            </a:r>
          </a:p>
          <a:p>
            <a:pPr marL="857250" lvl="1" indent="-457200">
              <a:spcBef>
                <a:spcPct val="0"/>
              </a:spcBef>
              <a:defRPr/>
            </a:pPr>
            <a:r>
              <a:rPr lang="en-US" sz="1600" dirty="0"/>
              <a:t>“Beyond be”, Rolf de Vegt (Qualcomm Technologies, Inc.)</a:t>
            </a:r>
          </a:p>
          <a:p>
            <a:pPr marL="857250" lvl="1" indent="-457200">
              <a:spcBef>
                <a:spcPct val="0"/>
              </a:spcBef>
              <a:defRPr/>
            </a:pPr>
            <a:r>
              <a:rPr lang="en-US" sz="1600" dirty="0"/>
              <a:t>“Next gen WLAN”, E. Lei (Haier)</a:t>
            </a:r>
          </a:p>
          <a:p>
            <a:pPr marL="857250" lvl="1" indent="-457200">
              <a:spcBef>
                <a:spcPct val="0"/>
              </a:spcBef>
              <a:defRPr/>
            </a:pPr>
            <a:r>
              <a:rPr lang="en-US" sz="1600" dirty="0"/>
              <a:t>“Ambient power enabled IOT for Wi-Fi”, Lei Huang (OPPO)</a:t>
            </a:r>
          </a:p>
          <a:p>
            <a:pPr marL="857250" lvl="1" indent="-457200">
              <a:spcBef>
                <a:spcPct val="0"/>
              </a:spcBef>
              <a:defRPr/>
            </a:pPr>
            <a:r>
              <a:rPr lang="en-US" sz="1600" dirty="0"/>
              <a:t>“Machine Learning for WLAN”, Ming Gan (Huawei)</a:t>
            </a:r>
          </a:p>
          <a:p>
            <a:pPr marL="857250" lvl="1" indent="-457200">
              <a:spcBef>
                <a:spcPct val="0"/>
              </a:spcBef>
              <a:defRPr/>
            </a:pPr>
            <a:r>
              <a:rPr lang="en-US" sz="1600" dirty="0"/>
              <a:t>“Open, </a:t>
            </a:r>
            <a:r>
              <a:rPr lang="en-US" sz="1600" dirty="0" err="1"/>
              <a:t>Softwarized</a:t>
            </a:r>
            <a:r>
              <a:rPr lang="en-US" sz="1600" dirty="0"/>
              <a:t>, Data-Driven 802.11 Networks”, Francesco Restuccia (Northeastern University)</a:t>
            </a:r>
          </a:p>
          <a:p>
            <a:pPr marL="457200" indent="-457200">
              <a:lnSpc>
                <a:spcPct val="120000"/>
              </a:lnSpc>
              <a:spcBef>
                <a:spcPts val="0"/>
              </a:spcBef>
              <a:defRPr/>
            </a:pPr>
            <a:r>
              <a:rPr lang="en-US" altLang="en-US" sz="2000" dirty="0"/>
              <a:t>Plans for July 2022</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sz="2000"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May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Vice chair &amp; Secretary confirmation</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March 2022 WNG Meeting</a:t>
            </a:r>
            <a:endParaRPr lang="en-GB" altLang="en-US" sz="1600" dirty="0"/>
          </a:p>
          <a:p>
            <a:pPr marL="838200" lvl="1" indent="-381000">
              <a:defRPr/>
            </a:pPr>
            <a:r>
              <a:rPr lang="en-GB" altLang="en-US" sz="1800" dirty="0"/>
              <a:t>Minutes from April 2022 WNG special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10 May 2022, 11:15 – 13:15 EDT and 1900-2100 EDT</a:t>
            </a:r>
          </a:p>
          <a:p>
            <a:pPr marL="857250" lvl="1" indent="-457200">
              <a:defRPr/>
            </a:pPr>
            <a:r>
              <a:rPr lang="en-US" altLang="en-US" sz="1600" dirty="0"/>
              <a:t>Monday 16 May 2022 1900-2100 EDT</a:t>
            </a:r>
          </a:p>
          <a:p>
            <a:pPr marL="457200" indent="-457200" eaLnBrk="1" hangingPunct="1">
              <a:lnSpc>
                <a:spcPct val="90000"/>
              </a:lnSpc>
              <a:defRPr/>
            </a:pPr>
            <a:r>
              <a:rPr lang="en-US" altLang="en-US" sz="2000" dirty="0"/>
              <a:t>Plans for July 2022</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20773</TotalTime>
  <Words>1530</Words>
  <Application>Microsoft Office PowerPoint</Application>
  <PresentationFormat>Widescreen</PresentationFormat>
  <Paragraphs>193</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May 802.11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1235</cp:revision>
  <cp:lastPrinted>1998-02-10T13:28:06Z</cp:lastPrinted>
  <dcterms:created xsi:type="dcterms:W3CDTF">2004-12-02T14:01:45Z</dcterms:created>
  <dcterms:modified xsi:type="dcterms:W3CDTF">2022-05-05T14:05:55Z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