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 id="2444" r:id="rId69"/>
    <p:sldId id="2446" r:id="rId70"/>
    <p:sldId id="2447" r:id="rId71"/>
    <p:sldId id="2448"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89" d="100"/>
          <a:sy n="89" d="100"/>
        </p:scale>
        <p:origin x="102"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242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11-24/0883r15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Jay Yang</a:t>
            </a:r>
          </a:p>
          <a:p>
            <a:pPr>
              <a:spcBef>
                <a:spcPts val="0"/>
              </a:spcBef>
            </a:pPr>
            <a:r>
              <a:rPr lang="en-US" sz="2400" dirty="0"/>
              <a:t>Second: Graham Smith</a:t>
            </a:r>
          </a:p>
          <a:p>
            <a:pPr>
              <a:spcBef>
                <a:spcPts val="0"/>
              </a:spcBef>
            </a:pPr>
            <a:r>
              <a:rPr lang="en-US" sz="2400" dirty="0"/>
              <a:t>Result: Y 6/N 0/A 0 (</a:t>
            </a:r>
            <a:r>
              <a:rPr lang="en-US" sz="2400" dirty="0">
                <a:highlight>
                  <a:srgbClr val="00FF00"/>
                </a:highlight>
              </a:rPr>
              <a:t>Motion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rPr>
              <a:t>11-24/0883r15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10+ day SA Recirculation Ballot asking the question “Should P802.11bh D5.0 be forwarded to RevCom?”, giving the Chair discretion to manage the ballot duration as needed to complete on/before July 11.</a:t>
            </a:r>
            <a:endParaRPr lang="en-US" sz="2000" dirty="0">
              <a:solidFill>
                <a:schemeClr val="tx1"/>
              </a:solidFill>
            </a:endParaRPr>
          </a:p>
          <a:p>
            <a:endParaRPr lang="en-US" sz="2000" dirty="0">
              <a:solidFill>
                <a:schemeClr val="tx1"/>
              </a:solidFill>
            </a:endParaRPr>
          </a:p>
          <a:p>
            <a:r>
              <a:rPr lang="en-US" sz="2000" dirty="0"/>
              <a:t>Moved by: Jay Yang</a:t>
            </a:r>
          </a:p>
          <a:p>
            <a:r>
              <a:rPr lang="en-US" sz="2000" dirty="0"/>
              <a:t>Second: Joe Levy</a:t>
            </a:r>
          </a:p>
          <a:p>
            <a:endParaRPr lang="en-US" sz="1800" dirty="0"/>
          </a:p>
          <a:p>
            <a:pPr>
              <a:spcBef>
                <a:spcPts val="0"/>
              </a:spcBef>
            </a:pPr>
            <a:r>
              <a:rPr lang="en-US" sz="2000" dirty="0"/>
              <a:t>Result: Yes: 6,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Tree>
    <p:extLst>
      <p:ext uri="{BB962C8B-B14F-4D97-AF65-F5344CB8AC3E}">
        <p14:creationId xmlns:p14="http://schemas.microsoft.com/office/powerpoint/2010/main" val="1511412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#43: First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first SA recirculation ballot on P802.11bh D5.0, per the resolutions recorded in 11-24/1262r</a:t>
            </a:r>
            <a:r>
              <a:rPr lang="en-GB" dirty="0">
                <a:solidFill>
                  <a:schemeClr val="tx1"/>
                </a:solidFill>
              </a:rPr>
              <a:t>6, and incorporate the changes in the latest TGbh draft.</a:t>
            </a:r>
            <a:endParaRPr lang="en-US" b="0" dirty="0"/>
          </a:p>
          <a:p>
            <a:pPr>
              <a:spcBef>
                <a:spcPts val="0"/>
              </a:spcBef>
            </a:pPr>
            <a:endParaRPr lang="en-US" sz="2400" dirty="0"/>
          </a:p>
          <a:p>
            <a:r>
              <a:rPr lang="en-US" sz="2400" dirty="0"/>
              <a:t>Moved by:</a:t>
            </a:r>
          </a:p>
          <a:p>
            <a:r>
              <a:rPr lang="en-US" sz="2400" dirty="0"/>
              <a:t>Second:</a:t>
            </a:r>
          </a:p>
          <a:p>
            <a:endParaRPr lang="en-US" sz="2000" dirty="0"/>
          </a:p>
          <a:p>
            <a:pPr>
              <a:spcBef>
                <a:spcPts val="0"/>
              </a:spcBef>
            </a:pPr>
            <a:r>
              <a:rPr lang="en-US" sz="2400" dirty="0"/>
              <a:t>Result: Yes: , No: , Abstain:   (Motion Passes/Fails)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Tree>
    <p:extLst>
      <p:ext uri="{BB962C8B-B14F-4D97-AF65-F5344CB8AC3E}">
        <p14:creationId xmlns:p14="http://schemas.microsoft.com/office/powerpoint/2010/main" val="42918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#44: P802.11bh second recirculation SA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first SA recirculation ballot on P802.11bh D5.0, as </a:t>
            </a:r>
            <a:r>
              <a:rPr lang="pt-BR" sz="2000" dirty="0">
                <a:solidFill>
                  <a:schemeClr val="tx1"/>
                </a:solidFill>
              </a:rPr>
              <a:t>contained in </a:t>
            </a:r>
            <a:r>
              <a:rPr lang="en-GB" sz="2000" dirty="0">
                <a:solidFill>
                  <a:schemeClr val="tx1"/>
                </a:solidFill>
              </a:rPr>
              <a:t>11-24/1262r6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D6.0 incorporating those changes, and</a:t>
            </a:r>
          </a:p>
          <a:p>
            <a:r>
              <a:rPr lang="en-GB" sz="2000" dirty="0">
                <a:solidFill>
                  <a:schemeClr val="tx1"/>
                </a:solidFill>
              </a:rPr>
              <a:t>Approve a 10 day SA 2</a:t>
            </a:r>
            <a:r>
              <a:rPr lang="en-GB" sz="2000" baseline="30000" dirty="0">
                <a:solidFill>
                  <a:schemeClr val="tx1"/>
                </a:solidFill>
              </a:rPr>
              <a:t>nd</a:t>
            </a:r>
            <a:r>
              <a:rPr lang="en-GB" sz="2000" dirty="0">
                <a:solidFill>
                  <a:schemeClr val="tx1"/>
                </a:solidFill>
              </a:rPr>
              <a:t> Recirculation Ballot asking the question “Should P802.11bh D6.0 be forwarded to RevCom?”.</a:t>
            </a:r>
            <a:endParaRPr lang="en-US" sz="2000" dirty="0">
              <a:solidFill>
                <a:schemeClr val="tx1"/>
              </a:solidFill>
            </a:endParaRPr>
          </a:p>
          <a:p>
            <a:endParaRPr lang="en-US" sz="2000" dirty="0">
              <a:solidFill>
                <a:schemeClr val="tx1"/>
              </a:solidFill>
            </a:endParaRPr>
          </a:p>
          <a:p>
            <a:r>
              <a:rPr lang="en-US" sz="2000" dirty="0"/>
              <a:t>Moved by:</a:t>
            </a:r>
          </a:p>
          <a:p>
            <a:r>
              <a:rPr lang="en-US" sz="2000" dirty="0"/>
              <a:t>Second:</a:t>
            </a:r>
          </a:p>
          <a:p>
            <a:endParaRPr lang="en-US" sz="1800" dirty="0"/>
          </a:p>
          <a:p>
            <a:pPr>
              <a:spcBef>
                <a:spcPts val="0"/>
              </a:spcBef>
            </a:pPr>
            <a:r>
              <a:rPr lang="en-US" sz="2000" dirty="0"/>
              <a:t>Result: Yes: , No: , Abstain: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31700320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#45: </a:t>
            </a:r>
            <a:r>
              <a:rPr lang="en-GB" sz="3200" dirty="0"/>
              <a:t>P802.11</a:t>
            </a:r>
            <a:r>
              <a:rPr lang="en-US" sz="3200" dirty="0" err="1"/>
              <a:t>bh</a:t>
            </a:r>
            <a:r>
              <a:rPr lang="en-GB" sz="3200" dirty="0"/>
              <a:t> Conditional Forward to </a:t>
            </a:r>
            <a:r>
              <a:rPr lang="en-GB" sz="3200"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Approve document 11-24/1317r0 as the report to the IEEE 802 Executive Committee (EC) on the requirements for conditional approval to forward P802.11bh D6.0 to RevCom, and</a:t>
            </a:r>
          </a:p>
          <a:p>
            <a:r>
              <a:rPr lang="en-US" sz="2000" dirty="0">
                <a:solidFill>
                  <a:schemeClr val="tx1"/>
                </a:solidFill>
              </a:rPr>
              <a:t>Request the IEEE 802 EC to conditionally approve forwarding P802.11bh D6.0 to RevCom.</a:t>
            </a:r>
          </a:p>
          <a:p>
            <a:endParaRPr lang="en-US" sz="2000" dirty="0">
              <a:solidFill>
                <a:schemeClr val="tx1"/>
              </a:solidFill>
            </a:endParaRPr>
          </a:p>
          <a:p>
            <a:r>
              <a:rPr lang="en-US" sz="2000" dirty="0">
                <a:solidFill>
                  <a:schemeClr val="tx1"/>
                </a:solidFill>
              </a:rPr>
              <a:t>With license granted to the TG chair to update the “unsatisfied comments” aspects off-line, following the posting of the final resolutions spreadsheet</a:t>
            </a:r>
          </a:p>
          <a:p>
            <a:endParaRPr lang="en-US" sz="2000" dirty="0">
              <a:solidFill>
                <a:schemeClr val="tx1"/>
              </a:solidFill>
            </a:endParaRPr>
          </a:p>
          <a:p>
            <a:r>
              <a:rPr lang="en-US" sz="2000" dirty="0"/>
              <a:t>Moved by:</a:t>
            </a:r>
          </a:p>
          <a:p>
            <a:r>
              <a:rPr lang="en-US" sz="2000" dirty="0"/>
              <a:t>Second:</a:t>
            </a:r>
          </a:p>
          <a:p>
            <a:endParaRPr lang="en-US" sz="1800" dirty="0"/>
          </a:p>
          <a:p>
            <a:pPr>
              <a:spcBef>
                <a:spcPts val="0"/>
              </a:spcBef>
            </a:pPr>
            <a:r>
              <a:rPr lang="en-US" sz="2000" dirty="0"/>
              <a:t>Result: Yes: , No: , Abstain: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259334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43735</TotalTime>
  <Words>4546</Words>
  <Application>Microsoft Office PowerPoint</Application>
  <PresentationFormat>Widescreen</PresentationFormat>
  <Paragraphs>594</Paragraphs>
  <Slides>71</Slides>
  <Notes>31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lpstr>July 2024 (Plenary session)</vt:lpstr>
      <vt:lpstr>Motion #43: First SA recirc comment resolution</vt:lpstr>
      <vt:lpstr>Motion #44: P802.11bh second recirculation SA ballot</vt:lpstr>
      <vt:lpstr>Motion #45: P802.11bh Conditional Forward to REVcom</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322</cp:revision>
  <cp:lastPrinted>1601-01-01T00:00:00Z</cp:lastPrinted>
  <dcterms:created xsi:type="dcterms:W3CDTF">2021-01-26T19:12:38Z</dcterms:created>
  <dcterms:modified xsi:type="dcterms:W3CDTF">2024-07-18T19:23:23Z</dcterms:modified>
</cp:coreProperties>
</file>