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0" d="100"/>
          <a:sy n="90" d="100"/>
        </p:scale>
        <p:origin x="72" y="9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sz="2400" dirty="0">
                <a:solidFill>
                  <a:schemeClr val="tx1"/>
                </a:solidFill>
                <a:highlight>
                  <a:srgbClr val="FFFF00"/>
                </a:highlight>
              </a:rPr>
              <a:t>??,</a:t>
            </a:r>
            <a:r>
              <a:rPr lang="en-GB" dirty="0">
                <a:solidFill>
                  <a:schemeClr val="tx1"/>
                </a:solidFill>
              </a:rPr>
              <a:t> and incorporate the changes in the latest TGbh draft.</a:t>
            </a:r>
            <a:endParaRPr lang="en-US" b="0" dirty="0"/>
          </a:p>
          <a:p>
            <a:pPr>
              <a:spcBef>
                <a:spcPts val="0"/>
              </a:spcBef>
            </a:pPr>
            <a:endParaRPr lang="en-US" sz="2400" dirty="0"/>
          </a:p>
          <a:p>
            <a:r>
              <a:rPr lang="en-US" sz="2400" dirty="0"/>
              <a:t>Moved by:</a:t>
            </a:r>
          </a:p>
          <a:p>
            <a:r>
              <a:rPr lang="en-US" sz="2400" dirty="0"/>
              <a:t>Second:</a:t>
            </a:r>
          </a:p>
          <a:p>
            <a:endParaRPr lang="en-US" sz="2000" dirty="0"/>
          </a:p>
          <a:p>
            <a:pPr>
              <a:spcBef>
                <a:spcPts val="0"/>
              </a:spcBef>
            </a:pPr>
            <a:r>
              <a:rPr lang="en-US" sz="2400" dirty="0"/>
              <a:t>Result: Yes: , No: , Abstain:   (Motion Passes/Fails)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a:t>
            </a:r>
            <a:r>
              <a:rPr lang="en-GB" sz="2000" dirty="0">
                <a:solidFill>
                  <a:schemeClr val="tx1"/>
                </a:solidFill>
                <a:highlight>
                  <a:srgbClr val="FFFF00"/>
                </a:highlight>
              </a:rPr>
              <a:t>??</a:t>
            </a:r>
            <a:r>
              <a:rPr lang="en-GB" sz="2000" dirty="0">
                <a:solidFill>
                  <a:schemeClr val="tx1"/>
                </a:solidFill>
              </a:rPr>
              <a:t>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11-24/1317r0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solidFill>
                  <a:schemeClr val="tx1"/>
                </a:solidFill>
              </a:rPr>
              <a:t>With license granted to the TG chair to update the “unsatisfied comments” aspects off-line, following the posting of the final resolutions spreadsheet</a:t>
            </a: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43619</TotalTime>
  <Words>4547</Words>
  <Application>Microsoft Office PowerPoint</Application>
  <PresentationFormat>Widescreen</PresentationFormat>
  <Paragraphs>594</Paragraphs>
  <Slides>71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321</cp:revision>
  <cp:lastPrinted>1601-01-01T00:00:00Z</cp:lastPrinted>
  <dcterms:created xsi:type="dcterms:W3CDTF">2021-01-26T19:12:38Z</dcterms:created>
  <dcterms:modified xsi:type="dcterms:W3CDTF">2024-07-18T17:27:42Z</dcterms:modified>
</cp:coreProperties>
</file>