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 id="2434" r:id="rId59"/>
    <p:sldId id="2435" r:id="rId60"/>
    <p:sldId id="2436" r:id="rId61"/>
    <p:sldId id="2437" r:id="rId62"/>
    <p:sldId id="2438" r:id="rId63"/>
    <p:sldId id="2439" r:id="rId64"/>
    <p:sldId id="2440" r:id="rId65"/>
    <p:sldId id="2442" r:id="rId66"/>
    <p:sldId id="2441" r:id="rId67"/>
    <p:sldId id="2443" r:id="rId6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4" d="100"/>
          <a:sy n="84" d="100"/>
        </p:scale>
        <p:origin x="366"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58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286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9855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802.11-22/0651r46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669-03-00bh-ieee-802-11bh-lb284-comment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4/11-24-0883-03-00bh-p802-11bh-initial-sa-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068-03-00bh-devid-in-assoc.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9, 2024 (CRC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58</a:t>
            </a:fld>
            <a:endParaRPr lang="en-GB"/>
          </a:p>
        </p:txBody>
      </p:sp>
    </p:spTree>
    <p:extLst>
      <p:ext uri="{BB962C8B-B14F-4D97-AF65-F5344CB8AC3E}">
        <p14:creationId xmlns:p14="http://schemas.microsoft.com/office/powerpoint/2010/main" val="4058873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37: LB284 comment resolution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comment resolutions for all of the comments received from WG LB 284 on P802.11bh D4.0, as </a:t>
            </a:r>
            <a:r>
              <a:rPr lang="pt-BR" sz="2000" dirty="0">
                <a:solidFill>
                  <a:schemeClr val="tx1"/>
                </a:solidFill>
              </a:rPr>
              <a:t>contained in </a:t>
            </a:r>
            <a:r>
              <a:rPr lang="en-US" sz="2000" b="0" dirty="0">
                <a:hlinkClick r:id="rId2"/>
              </a:rPr>
              <a:t>11-24/0669r3</a:t>
            </a:r>
            <a:r>
              <a:rPr lang="en-US" sz="2000" b="0" dirty="0"/>
              <a:t>,</a:t>
            </a:r>
            <a:endParaRPr lang="en-GB"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t>Moved by Jay Yang, Second: Carol Ansley</a:t>
            </a:r>
          </a:p>
          <a:p>
            <a:endParaRPr lang="en-US" sz="1800" dirty="0"/>
          </a:p>
          <a:p>
            <a:pPr>
              <a:spcBef>
                <a:spcPts val="0"/>
              </a:spcBef>
            </a:pPr>
            <a:r>
              <a:rPr lang="en-US" sz="2000" dirty="0"/>
              <a:t>Result: Unanimous consent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84637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38: P802.11bh Initial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a 30 day Initial SA Ballot asking the question “Should P802.11bh D4.0 be forwarded to RevCom?”</a:t>
            </a:r>
            <a:endParaRPr lang="en-US" sz="2000" dirty="0">
              <a:solidFill>
                <a:schemeClr val="tx1"/>
              </a:solidFill>
            </a:endParaRPr>
          </a:p>
          <a:p>
            <a:endParaRPr lang="en-US" sz="2000" dirty="0">
              <a:solidFill>
                <a:schemeClr val="tx1"/>
              </a:solidFill>
            </a:endParaRPr>
          </a:p>
          <a:p>
            <a:r>
              <a:rPr lang="en-US" sz="2000" dirty="0"/>
              <a:t>Moved by Jay Yang, Second: Okan Mutgan</a:t>
            </a:r>
          </a:p>
          <a:p>
            <a:endParaRPr lang="en-US" sz="1800" dirty="0"/>
          </a:p>
          <a:p>
            <a:pPr>
              <a:spcBef>
                <a:spcPts val="0"/>
              </a:spcBef>
            </a:pPr>
            <a:r>
              <a:rPr lang="en-US" sz="2000" dirty="0"/>
              <a:t>Result: Yes: 5, No: 0, Abstain: 0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744882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61</a:t>
            </a:fld>
            <a:endParaRPr lang="en-GB"/>
          </a:p>
        </p:txBody>
      </p:sp>
    </p:spTree>
    <p:extLst>
      <p:ext uri="{BB962C8B-B14F-4D97-AF65-F5344CB8AC3E}">
        <p14:creationId xmlns:p14="http://schemas.microsoft.com/office/powerpoint/2010/main" val="100434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39 – Initial SA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11-24/0883r3</a:t>
            </a:r>
            <a:r>
              <a:rPr lang="en-US" b="0" dirty="0"/>
              <a:t> marked “Ready for motion” in the Notes column (16 CIDs), and incorporate the text changes into the latest TGbh draft:</a:t>
            </a:r>
          </a:p>
          <a:p>
            <a:pPr marL="0" indent="0"/>
            <a:endParaRPr lang="en-US" dirty="0"/>
          </a:p>
          <a:p>
            <a:pPr>
              <a:spcBef>
                <a:spcPts val="0"/>
              </a:spcBef>
            </a:pPr>
            <a:r>
              <a:rPr lang="en-US" sz="2400" dirty="0"/>
              <a:t>Moved: Jouni Malinen</a:t>
            </a:r>
          </a:p>
          <a:p>
            <a:pPr>
              <a:spcBef>
                <a:spcPts val="0"/>
              </a:spcBef>
            </a:pPr>
            <a:r>
              <a:rPr lang="en-US" sz="2400" dirty="0"/>
              <a:t>Second: Jay Yang</a:t>
            </a:r>
          </a:p>
          <a:p>
            <a:pPr>
              <a:spcBef>
                <a:spcPts val="0"/>
              </a:spcBef>
            </a:pPr>
            <a:r>
              <a:rPr lang="en-US" sz="2400" dirty="0"/>
              <a:t>Result: Yes: , No: , Abstain:  (Motion passes/fails)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Tree>
    <p:extLst>
      <p:ext uri="{BB962C8B-B14F-4D97-AF65-F5344CB8AC3E}">
        <p14:creationId xmlns:p14="http://schemas.microsoft.com/office/powerpoint/2010/main" val="13359745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xx – Device ID in non-FILS Association Req/</a:t>
            </a:r>
            <a:r>
              <a:rPr lang="en-US" dirty="0" err="1"/>
              <a:t>Rsp</a:t>
            </a:r>
            <a:endParaRPr lang="en-US" dirty="0"/>
          </a:p>
        </p:txBody>
      </p:sp>
      <p:sp>
        <p:nvSpPr>
          <p:cNvPr id="3" name="Content Placeholder 2"/>
          <p:cNvSpPr>
            <a:spLocks noGrp="1"/>
          </p:cNvSpPr>
          <p:nvPr>
            <p:ph idx="1"/>
          </p:nvPr>
        </p:nvSpPr>
        <p:spPr>
          <a:xfrm>
            <a:off x="914401" y="1600200"/>
            <a:ext cx="10361084" cy="4799014"/>
          </a:xfrm>
        </p:spPr>
        <p:txBody>
          <a:bodyPr/>
          <a:lstStyle/>
          <a:p>
            <a:r>
              <a:rPr lang="en-US" b="0" dirty="0"/>
              <a:t>Agree to the resolution of CID 3133 in the direction described in </a:t>
            </a:r>
            <a:r>
              <a:rPr lang="en-US" b="0" dirty="0">
                <a:hlinkClick r:id="rId2"/>
              </a:rPr>
              <a:t>11-24/0068r3</a:t>
            </a:r>
            <a:r>
              <a:rPr lang="en-US" b="0" dirty="0"/>
              <a:t> (final review, and potentially small technical clean-up, still TBD), </a:t>
            </a:r>
            <a:r>
              <a:rPr lang="en-US" b="0" u="sng" dirty="0"/>
              <a:t>and direct the author to continue cleaning up the document.</a:t>
            </a:r>
          </a:p>
          <a:p>
            <a:pPr marL="0" indent="0"/>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p>
          <a:p>
            <a:pPr>
              <a:spcBef>
                <a:spcPts val="0"/>
              </a:spcBef>
            </a:pPr>
            <a:endParaRPr lang="en-US" dirty="0">
              <a:highlight>
                <a:srgbClr val="00FF00"/>
              </a:highlight>
            </a:endParaRPr>
          </a:p>
          <a:p>
            <a:pPr>
              <a:spcBef>
                <a:spcPts val="0"/>
              </a:spcBef>
            </a:pPr>
            <a:r>
              <a:rPr lang="en-US" sz="2400" dirty="0">
                <a:solidFill>
                  <a:schemeClr val="tx1"/>
                </a:solidFill>
                <a:highlight>
                  <a:srgbClr val="FF0000"/>
                </a:highlight>
              </a:rPr>
              <a:t>Failed – lack of mover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Tree>
    <p:extLst>
      <p:ext uri="{BB962C8B-B14F-4D97-AF65-F5344CB8AC3E}">
        <p14:creationId xmlns:p14="http://schemas.microsoft.com/office/powerpoint/2010/main" val="4252131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 – TGbh face-to-face ad hoc, June 2024</a:t>
            </a:r>
          </a:p>
        </p:txBody>
      </p:sp>
      <p:sp>
        <p:nvSpPr>
          <p:cNvPr id="3" name="Content Placeholder 2"/>
          <p:cNvSpPr>
            <a:spLocks noGrp="1"/>
          </p:cNvSpPr>
          <p:nvPr>
            <p:ph idx="1"/>
          </p:nvPr>
        </p:nvSpPr>
        <p:spPr>
          <a:xfrm>
            <a:off x="914401" y="1600200"/>
            <a:ext cx="10361084" cy="4799014"/>
          </a:xfrm>
        </p:spPr>
        <p:txBody>
          <a:bodyPr/>
          <a:lstStyle/>
          <a:p>
            <a:r>
              <a:rPr lang="en-US" sz="2400" dirty="0"/>
              <a:t>Request WG approval of TGbh (as CRC) mixed-mode ad hoc meeting: </a:t>
            </a:r>
          </a:p>
          <a:p>
            <a:pPr marL="457200" indent="-457200">
              <a:buFont typeface="Arial" panose="020B0604020202020204" pitchFamily="34" charset="0"/>
              <a:buChar char="•"/>
            </a:pPr>
            <a:r>
              <a:rPr lang="en-US" sz="2400" dirty="0"/>
              <a:t>June 18-20, for resolution of initial SA ballot comments, and start SA first recirc on a D5.0</a:t>
            </a:r>
          </a:p>
          <a:p>
            <a:pPr marL="457200" indent="-457200">
              <a:buFont typeface="Arial" panose="020B0604020202020204" pitchFamily="34" charset="0"/>
              <a:buChar char="•"/>
            </a:pPr>
            <a:r>
              <a:rPr lang="en-US" sz="2400" dirty="0"/>
              <a:t>CommScope, Sunnyvale, CA, USA</a:t>
            </a:r>
          </a:p>
          <a:p>
            <a:r>
              <a:rPr lang="en-US" sz="2400" dirty="0"/>
              <a:t>	</a:t>
            </a:r>
          </a:p>
          <a:p>
            <a:endParaRPr lang="en-US" dirty="0"/>
          </a:p>
          <a:p>
            <a:pPr>
              <a:spcBef>
                <a:spcPts val="0"/>
              </a:spcBef>
            </a:pPr>
            <a:r>
              <a:rPr lang="en-US" sz="2400" dirty="0"/>
              <a:t>Moved: Jon Rosdahl</a:t>
            </a:r>
          </a:p>
          <a:p>
            <a:pPr>
              <a:spcBef>
                <a:spcPts val="0"/>
              </a:spcBef>
            </a:pPr>
            <a:r>
              <a:rPr lang="en-US" sz="2400" dirty="0"/>
              <a:t>Second: Jouni Malinen</a:t>
            </a:r>
          </a:p>
          <a:p>
            <a:pPr>
              <a:spcBef>
                <a:spcPts val="0"/>
              </a:spcBef>
            </a:pPr>
            <a:r>
              <a:rPr lang="en-US" sz="2400" dirty="0"/>
              <a:t>Result: Yes: 14, No: 0, Abstain: 10 (Motion </a:t>
            </a:r>
            <a:r>
              <a:rPr lang="en-US" sz="2400" dirty="0">
                <a:highlight>
                  <a:srgbClr val="00FF00"/>
                </a:highlight>
              </a:rPr>
              <a:t>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Tree>
    <p:extLst>
      <p:ext uri="{BB962C8B-B14F-4D97-AF65-F5344CB8AC3E}">
        <p14:creationId xmlns:p14="http://schemas.microsoft.com/office/powerpoint/2010/main" val="30960915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June 2024 ad hoc (Sunnyvale)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65</a:t>
            </a:fld>
            <a:endParaRPr lang="en-GB"/>
          </a:p>
        </p:txBody>
      </p:sp>
    </p:spTree>
    <p:extLst>
      <p:ext uri="{BB962C8B-B14F-4D97-AF65-F5344CB8AC3E}">
        <p14:creationId xmlns:p14="http://schemas.microsoft.com/office/powerpoint/2010/main" val="25624776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#41 – Initial SA ballot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Initial SA LB on P802.11bh D4.0, per the resolutions recorded in </a:t>
            </a:r>
            <a:r>
              <a:rPr lang="en-GB" sz="2400" dirty="0">
                <a:solidFill>
                  <a:schemeClr val="tx1"/>
                </a:solidFill>
                <a:highlight>
                  <a:srgbClr val="FFFF00"/>
                </a:highlight>
              </a:rPr>
              <a:t>11-24/0883r?? </a:t>
            </a:r>
            <a:r>
              <a:rPr lang="en-GB" dirty="0">
                <a:solidFill>
                  <a:schemeClr val="tx1"/>
                </a:solidFill>
              </a:rPr>
              <a:t>w</a:t>
            </a:r>
            <a:r>
              <a:rPr lang="en-GB" sz="2400" dirty="0">
                <a:solidFill>
                  <a:schemeClr val="tx1"/>
                </a:solidFill>
              </a:rPr>
              <a:t>ith “Ready for motion” in the Notes column</a:t>
            </a:r>
            <a:r>
              <a:rPr lang="en-GB" dirty="0">
                <a:solidFill>
                  <a:schemeClr val="tx1"/>
                </a:solidFill>
              </a:rPr>
              <a:t>.</a:t>
            </a:r>
            <a:endParaRPr lang="en-US" b="0" dirty="0"/>
          </a:p>
          <a:p>
            <a:pPr>
              <a:spcBef>
                <a:spcPts val="0"/>
              </a:spcBef>
            </a:pPr>
            <a:endParaRPr lang="en-US" sz="2400" dirty="0"/>
          </a:p>
          <a:p>
            <a:pPr>
              <a:spcBef>
                <a:spcPts val="0"/>
              </a:spcBef>
            </a:pPr>
            <a:r>
              <a:rPr lang="en-US" sz="2400" dirty="0"/>
              <a:t>Moved: </a:t>
            </a:r>
          </a:p>
          <a:p>
            <a:pPr>
              <a:spcBef>
                <a:spcPts val="0"/>
              </a:spcBef>
            </a:pPr>
            <a:r>
              <a:rPr lang="en-US" sz="2400" dirty="0"/>
              <a:t>Second: </a:t>
            </a:r>
          </a:p>
          <a:p>
            <a:pPr>
              <a:spcBef>
                <a:spcPts val="0"/>
              </a:spcBef>
            </a:pPr>
            <a:r>
              <a:rPr lang="en-US" sz="2400" dirty="0"/>
              <a:t>Result: Y/N/A (Motion </a:t>
            </a:r>
            <a:r>
              <a:rPr lang="en-US" sz="2400" dirty="0" err="1"/>
              <a:t>passes|fails</a:t>
            </a:r>
            <a:r>
              <a:rPr lang="en-US" sz="24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Tree>
    <p:extLst>
      <p:ext uri="{BB962C8B-B14F-4D97-AF65-F5344CB8AC3E}">
        <p14:creationId xmlns:p14="http://schemas.microsoft.com/office/powerpoint/2010/main" val="38568936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#42: P802.11bh first recirculation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Initial SA letter ballot on P802.11bh D4.0, as </a:t>
            </a:r>
            <a:r>
              <a:rPr lang="pt-BR" sz="2000" dirty="0">
                <a:solidFill>
                  <a:schemeClr val="tx1"/>
                </a:solidFill>
              </a:rPr>
              <a:t>contained in </a:t>
            </a:r>
            <a:r>
              <a:rPr lang="en-GB" sz="2000" dirty="0">
                <a:solidFill>
                  <a:schemeClr val="tx1"/>
                </a:solidFill>
                <a:highlight>
                  <a:srgbClr val="FFFF00"/>
                </a:highlight>
              </a:rPr>
              <a:t>11-24/0883r??</a:t>
            </a:r>
            <a:r>
              <a:rPr lang="en-GB" sz="2000" dirty="0">
                <a:solidFill>
                  <a:schemeClr val="tx1"/>
                </a:solidFill>
              </a:rPr>
              <a:t>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D5.0 incorporating those changes, and</a:t>
            </a:r>
          </a:p>
          <a:p>
            <a:r>
              <a:rPr lang="en-GB" sz="2000" dirty="0">
                <a:solidFill>
                  <a:schemeClr val="tx1"/>
                </a:solidFill>
              </a:rPr>
              <a:t>Approve a </a:t>
            </a:r>
            <a:r>
              <a:rPr lang="en-GB" sz="2000" dirty="0">
                <a:solidFill>
                  <a:schemeClr val="tx1"/>
                </a:solidFill>
                <a:highlight>
                  <a:srgbClr val="FFFF00"/>
                </a:highlight>
              </a:rPr>
              <a:t>15</a:t>
            </a:r>
            <a:r>
              <a:rPr lang="en-GB" sz="2000" dirty="0">
                <a:solidFill>
                  <a:schemeClr val="tx1"/>
                </a:solidFill>
              </a:rPr>
              <a:t> day SA Recirculation Ballot asking the question “Should P802.11bh D5.0 be forwarded to RevCom?”</a:t>
            </a:r>
            <a:endParaRPr lang="en-US" sz="2000" dirty="0">
              <a:solidFill>
                <a:schemeClr val="tx1"/>
              </a:solidFill>
            </a:endParaRPr>
          </a:p>
          <a:p>
            <a:endParaRPr lang="en-US" sz="2000" dirty="0">
              <a:solidFill>
                <a:schemeClr val="tx1"/>
              </a:solidFill>
            </a:endParaRPr>
          </a:p>
          <a:p>
            <a:r>
              <a:rPr lang="en-US" sz="2000" dirty="0"/>
              <a:t>Moved by: </a:t>
            </a:r>
          </a:p>
          <a:p>
            <a:r>
              <a:rPr lang="en-US" sz="2000" dirty="0"/>
              <a:t>Second: </a:t>
            </a:r>
          </a:p>
          <a:p>
            <a:endParaRPr lang="en-US" sz="1800" dirty="0"/>
          </a:p>
          <a:p>
            <a:pPr>
              <a:spcBef>
                <a:spcPts val="0"/>
              </a:spcBef>
            </a:pPr>
            <a:r>
              <a:rPr lang="en-US" sz="2000" dirty="0"/>
              <a:t>Result: Yes: , No: , Abstain:   (Motion </a:t>
            </a:r>
            <a:r>
              <a:rPr lang="en-US" sz="2000" dirty="0" err="1"/>
              <a:t>Passes|Fails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60995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43174</TotalTime>
  <Words>4239</Words>
  <Application>Microsoft Office PowerPoint</Application>
  <PresentationFormat>Widescreen</PresentationFormat>
  <Paragraphs>559</Paragraphs>
  <Slides>67</Slides>
  <Notes>30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4"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lpstr>April 9, 2024 (CRC Teleconference)</vt:lpstr>
      <vt:lpstr>Motion 37: LB284 comment resolution</vt:lpstr>
      <vt:lpstr>Motion 38: P802.11bh Initial SA letter ballot</vt:lpstr>
      <vt:lpstr>May 2024 (Interim session)</vt:lpstr>
      <vt:lpstr>Motion 39 – Initial SA comment resolution</vt:lpstr>
      <vt:lpstr>Motion xx – Device ID in non-FILS Association Req/Rsp</vt:lpstr>
      <vt:lpstr>Motion 40 – TGbh face-to-face ad hoc, June 2024</vt:lpstr>
      <vt:lpstr>June 2024 ad hoc (Sunnyvale)</vt:lpstr>
      <vt:lpstr>Motion #41 – Initial SA ballot comment resolution</vt:lpstr>
      <vt:lpstr>Motion #42: P802.11bh first recirculation SA letter ballot</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313</cp:revision>
  <cp:lastPrinted>1601-01-01T00:00:00Z</cp:lastPrinted>
  <dcterms:created xsi:type="dcterms:W3CDTF">2021-01-26T19:12:38Z</dcterms:created>
  <dcterms:modified xsi:type="dcterms:W3CDTF">2024-06-19T07:23:48Z</dcterms:modified>
</cp:coreProperties>
</file>