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68" d="100"/>
          <a:sy n="68" d="100"/>
        </p:scale>
        <p:origin x="57" y="25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42728</TotalTime>
  <Words>4037</Words>
  <Application>Microsoft Office PowerPoint</Application>
  <PresentationFormat>Widescreen</PresentationFormat>
  <Paragraphs>534</Paragraphs>
  <Slides>64</Slides>
  <Notes>29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1"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40 – Device ID in non-FILS Association Req/Rsp</vt:lpstr>
      <vt:lpstr>Motion 41 – TGbh face-to-face ad hoc, June 2024</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306</cp:revision>
  <cp:lastPrinted>1601-01-01T00:00:00Z</cp:lastPrinted>
  <dcterms:created xsi:type="dcterms:W3CDTF">2021-01-26T19:12:38Z</dcterms:created>
  <dcterms:modified xsi:type="dcterms:W3CDTF">2024-05-16T09:19:03Z</dcterms:modified>
</cp:coreProperties>
</file>