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 id="2434" r:id="rId59"/>
    <p:sldId id="2435" r:id="rId60"/>
    <p:sldId id="2436" r:id="rId61"/>
    <p:sldId id="2437" r:id="rId62"/>
    <p:sldId id="2438" r:id="rId63"/>
    <p:sldId id="2439" r:id="rId64"/>
    <p:sldId id="2440" r:id="rId6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68" d="100"/>
          <a:sy n="68" d="100"/>
        </p:scale>
        <p:origin x="57" y="25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35817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2869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802.11-22/0651r43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mentor.ieee.org/802.11/dcn/24/11-24-0669-03-00bh-ieee-802-11bh-lb284-comments.xls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4/11-24-0883-03-00bh-p802-11bh-initial-sa-comments.xls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4/11-24-0068-03-00bh-devid-in-assoc.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#31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 Stephen McCann</a:t>
            </a:r>
          </a:p>
          <a:p>
            <a:pPr>
              <a:spcBef>
                <a:spcPts val="0"/>
              </a:spcBef>
            </a:pPr>
            <a:r>
              <a:rPr lang="en-US" sz="2400" dirty="0"/>
              <a:t>Second: Peter Yee</a:t>
            </a:r>
          </a:p>
          <a:p>
            <a:pPr>
              <a:spcBef>
                <a:spcPts val="0"/>
              </a:spcBef>
            </a:pPr>
            <a:r>
              <a:rPr lang="en-US" sz="2400" dirty="0"/>
              <a:t>Result: Unanimous consent (</a:t>
            </a:r>
            <a:r>
              <a:rPr lang="en-US" sz="2400" dirty="0">
                <a:highlight>
                  <a:srgbClr val="00FF00"/>
                </a:highlight>
              </a:rPr>
              <a:t>Motion passes</a:t>
            </a:r>
            <a:r>
              <a:rPr lang="en-US" sz="2400" dirty="0"/>
              <a:t>)</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Stephen Orr, Second: Carol Ansley</a:t>
            </a:r>
          </a:p>
          <a:p>
            <a:endParaRPr lang="en-US" sz="1800" dirty="0"/>
          </a:p>
          <a:p>
            <a:pPr>
              <a:spcBef>
                <a:spcPts val="0"/>
              </a:spcBef>
            </a:pPr>
            <a:r>
              <a:rPr lang="en-US" sz="2000" dirty="0"/>
              <a:t>Result: Yes: 10, No: 0, Abstain: 0  (</a:t>
            </a:r>
            <a:r>
              <a:rPr lang="en-US" sz="2000" dirty="0">
                <a:highlight>
                  <a:srgbClr val="00FF00"/>
                </a:highlight>
              </a:rPr>
              <a:t>Motion Passes</a:t>
            </a:r>
            <a:r>
              <a:rPr lang="en-US" sz="2000" dirty="0"/>
              <a:t>)</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33: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Luther Smith</a:t>
            </a:r>
          </a:p>
          <a:p>
            <a:pPr>
              <a:spcBef>
                <a:spcPts val="0"/>
              </a:spcBef>
            </a:pPr>
            <a:r>
              <a:rPr lang="en-US" dirty="0"/>
              <a:t>Result: Yes: 11, No: 0,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34: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Jerome Henry</a:t>
            </a:r>
          </a:p>
          <a:p>
            <a:pPr>
              <a:spcBef>
                <a:spcPts val="0"/>
              </a:spcBef>
            </a:pPr>
            <a:r>
              <a:rPr lang="en-US" dirty="0"/>
              <a:t>Second: Stephen Orr</a:t>
            </a:r>
          </a:p>
          <a:p>
            <a:pPr>
              <a:spcBef>
                <a:spcPts val="0"/>
              </a:spcBef>
            </a:pPr>
            <a:r>
              <a:rPr lang="en-US" dirty="0"/>
              <a:t>Result: Yes: 10, No: 1, Abstain: 0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35: </a:t>
            </a:r>
            <a:r>
              <a:rPr lang="en-GB" dirty="0"/>
              <a:t>P802.11bh PAR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Stephen McCann</a:t>
            </a:r>
          </a:p>
          <a:p>
            <a:pPr>
              <a:spcBef>
                <a:spcPts val="0"/>
              </a:spcBef>
            </a:pPr>
            <a:r>
              <a:rPr lang="en-US" dirty="0"/>
              <a:t>Second: Peter Yee</a:t>
            </a:r>
          </a:p>
          <a:p>
            <a:pPr>
              <a:spcBef>
                <a:spcPts val="0"/>
              </a:spcBef>
            </a:pPr>
            <a:r>
              <a:rPr lang="en-US" dirty="0"/>
              <a:t>Result: Yes: 10, No: 0, Abstain: 1 (</a:t>
            </a:r>
            <a:r>
              <a:rPr lang="en-US" dirty="0">
                <a:highlight>
                  <a:srgbClr val="00FF00"/>
                </a:highlight>
              </a:rPr>
              <a:t>Motion passes</a:t>
            </a:r>
            <a:r>
              <a:rPr lang="en-US" dirty="0"/>
              <a: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36: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Peter Yee</a:t>
            </a:r>
          </a:p>
          <a:p>
            <a:pPr>
              <a:spcBef>
                <a:spcPts val="0"/>
              </a:spcBef>
            </a:pPr>
            <a:r>
              <a:rPr lang="en-US" dirty="0"/>
              <a:t>Second: Jerome Henry</a:t>
            </a:r>
          </a:p>
          <a:p>
            <a:pPr>
              <a:spcBef>
                <a:spcPts val="0"/>
              </a:spcBef>
            </a:pPr>
            <a:r>
              <a:rPr lang="en-US" dirty="0"/>
              <a:t>Result: Yes: 11, No: 0, Abstain: 1 (</a:t>
            </a:r>
            <a:r>
              <a:rPr lang="en-US" dirty="0">
                <a:highlight>
                  <a:srgbClr val="00FF00"/>
                </a:highlight>
              </a:rPr>
              <a:t>Motion passes</a:t>
            </a:r>
            <a:r>
              <a:rPr lang="en-US" dirty="0"/>
              <a:t>)</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9, 2024 (CRC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58</a:t>
            </a:fld>
            <a:endParaRPr lang="en-GB"/>
          </a:p>
        </p:txBody>
      </p:sp>
    </p:spTree>
    <p:extLst>
      <p:ext uri="{BB962C8B-B14F-4D97-AF65-F5344CB8AC3E}">
        <p14:creationId xmlns:p14="http://schemas.microsoft.com/office/powerpoint/2010/main" val="40588738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37: LB284 comment resolution</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comment resolutions for all of the comments received from WG LB 284 on P802.11bh D4.0, as </a:t>
            </a:r>
            <a:r>
              <a:rPr lang="pt-BR" sz="2000" dirty="0">
                <a:solidFill>
                  <a:schemeClr val="tx1"/>
                </a:solidFill>
              </a:rPr>
              <a:t>contained in </a:t>
            </a:r>
            <a:r>
              <a:rPr lang="en-US" sz="2000" b="0" dirty="0">
                <a:hlinkClick r:id="rId2"/>
              </a:rPr>
              <a:t>11-24/0669r3</a:t>
            </a:r>
            <a:r>
              <a:rPr lang="en-US" sz="2000" b="0" dirty="0"/>
              <a:t>,</a:t>
            </a:r>
            <a:endParaRPr lang="en-GB" sz="2000" dirty="0">
              <a:solidFill>
                <a:schemeClr val="tx1"/>
              </a:solidFill>
            </a:endParaRPr>
          </a:p>
          <a:p>
            <a:endParaRPr lang="en-US" sz="2000" dirty="0">
              <a:solidFill>
                <a:schemeClr val="tx1"/>
              </a:solidFill>
            </a:endParaRPr>
          </a:p>
          <a:p>
            <a:endParaRPr lang="en-US" sz="2000" dirty="0">
              <a:solidFill>
                <a:schemeClr val="tx1"/>
              </a:solidFill>
            </a:endParaRPr>
          </a:p>
          <a:p>
            <a:r>
              <a:rPr lang="en-US" sz="2000" dirty="0"/>
              <a:t>Moved by Jay Yang, Second: Carol Ansley</a:t>
            </a:r>
          </a:p>
          <a:p>
            <a:endParaRPr lang="en-US" sz="1800" dirty="0"/>
          </a:p>
          <a:p>
            <a:pPr>
              <a:spcBef>
                <a:spcPts val="0"/>
              </a:spcBef>
            </a:pPr>
            <a:r>
              <a:rPr lang="en-US" sz="2000" dirty="0"/>
              <a:t>Result: Unanimous consent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59</a:t>
            </a:fld>
            <a:endParaRPr lang="en-GB" dirty="0"/>
          </a:p>
        </p:txBody>
      </p:sp>
    </p:spTree>
    <p:extLst>
      <p:ext uri="{BB962C8B-B14F-4D97-AF65-F5344CB8AC3E}">
        <p14:creationId xmlns:p14="http://schemas.microsoft.com/office/powerpoint/2010/main" val="846379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38: P802.11bh Initial SA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Approve a 30 day Initial SA Ballot asking the question “Should P802.11bh D4.0 be forwarded to RevCom?”</a:t>
            </a:r>
            <a:endParaRPr lang="en-US" sz="2000" dirty="0">
              <a:solidFill>
                <a:schemeClr val="tx1"/>
              </a:solidFill>
            </a:endParaRPr>
          </a:p>
          <a:p>
            <a:endParaRPr lang="en-US" sz="2000" dirty="0">
              <a:solidFill>
                <a:schemeClr val="tx1"/>
              </a:solidFill>
            </a:endParaRPr>
          </a:p>
          <a:p>
            <a:r>
              <a:rPr lang="en-US" sz="2000" dirty="0"/>
              <a:t>Moved by Jay Yang, Second: Okan Mutgan</a:t>
            </a:r>
          </a:p>
          <a:p>
            <a:endParaRPr lang="en-US" sz="1800" dirty="0"/>
          </a:p>
          <a:p>
            <a:pPr>
              <a:spcBef>
                <a:spcPts val="0"/>
              </a:spcBef>
            </a:pPr>
            <a:r>
              <a:rPr lang="en-US" sz="2000" dirty="0"/>
              <a:t>Result: Yes: 5, No: 0, Abstain: 0 </a:t>
            </a:r>
            <a:r>
              <a:rPr lang="en-US" sz="2000" dirty="0">
                <a:highlight>
                  <a:srgbClr val="00FF00"/>
                </a:highlight>
              </a:rPr>
              <a: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7448827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61</a:t>
            </a:fld>
            <a:endParaRPr lang="en-GB"/>
          </a:p>
        </p:txBody>
      </p:sp>
    </p:spTree>
    <p:extLst>
      <p:ext uri="{BB962C8B-B14F-4D97-AF65-F5344CB8AC3E}">
        <p14:creationId xmlns:p14="http://schemas.microsoft.com/office/powerpoint/2010/main" val="1004342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39 – Initial SA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11-24/0883r3</a:t>
            </a:r>
            <a:r>
              <a:rPr lang="en-US" b="0" dirty="0"/>
              <a:t> marked “Ready for motion” in the Notes column (16 CIDs), and incorporate the text changes into the latest TGbh draft:</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Tree>
    <p:extLst>
      <p:ext uri="{BB962C8B-B14F-4D97-AF65-F5344CB8AC3E}">
        <p14:creationId xmlns:p14="http://schemas.microsoft.com/office/powerpoint/2010/main" val="13359745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40 – Device ID in non-FILS Association Req/</a:t>
            </a:r>
            <a:r>
              <a:rPr lang="en-US" dirty="0" err="1"/>
              <a:t>Rsp</a:t>
            </a:r>
            <a:endParaRPr lang="en-US" dirty="0"/>
          </a:p>
        </p:txBody>
      </p:sp>
      <p:sp>
        <p:nvSpPr>
          <p:cNvPr id="3" name="Content Placeholder 2"/>
          <p:cNvSpPr>
            <a:spLocks noGrp="1"/>
          </p:cNvSpPr>
          <p:nvPr>
            <p:ph idx="1"/>
          </p:nvPr>
        </p:nvSpPr>
        <p:spPr>
          <a:xfrm>
            <a:off x="914401" y="1600200"/>
            <a:ext cx="10361084" cy="4799014"/>
          </a:xfrm>
        </p:spPr>
        <p:txBody>
          <a:bodyPr/>
          <a:lstStyle/>
          <a:p>
            <a:r>
              <a:rPr lang="en-US" b="0" dirty="0"/>
              <a:t>Agree to the resolution of CID 3133 in the direction described in </a:t>
            </a:r>
            <a:r>
              <a:rPr lang="en-US" b="0" dirty="0">
                <a:hlinkClick r:id="rId2"/>
              </a:rPr>
              <a:t>11-24/0068r3</a:t>
            </a:r>
            <a:r>
              <a:rPr lang="en-US" b="0" dirty="0"/>
              <a:t> (final review, and potentially small technical clean-up, still TBD)</a:t>
            </a:r>
          </a:p>
          <a:p>
            <a:pPr marL="0" indent="0"/>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Tree>
    <p:extLst>
      <p:ext uri="{BB962C8B-B14F-4D97-AF65-F5344CB8AC3E}">
        <p14:creationId xmlns:p14="http://schemas.microsoft.com/office/powerpoint/2010/main" val="4252131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41 – TGbh face-to-face ad hoc, June 2024</a:t>
            </a:r>
          </a:p>
        </p:txBody>
      </p:sp>
      <p:sp>
        <p:nvSpPr>
          <p:cNvPr id="3" name="Content Placeholder 2"/>
          <p:cNvSpPr>
            <a:spLocks noGrp="1"/>
          </p:cNvSpPr>
          <p:nvPr>
            <p:ph idx="1"/>
          </p:nvPr>
        </p:nvSpPr>
        <p:spPr>
          <a:xfrm>
            <a:off x="914401" y="1600200"/>
            <a:ext cx="10361084" cy="4799014"/>
          </a:xfrm>
        </p:spPr>
        <p:txBody>
          <a:bodyPr/>
          <a:lstStyle/>
          <a:p>
            <a:r>
              <a:rPr lang="en-US" sz="2400" dirty="0"/>
              <a:t>Request WG approval of TGbh (as CRC) mixed-mode ad hoc meeting: </a:t>
            </a:r>
          </a:p>
          <a:p>
            <a:pPr marL="457200" indent="-457200">
              <a:buFont typeface="Arial" panose="020B0604020202020204" pitchFamily="34" charset="0"/>
              <a:buChar char="•"/>
            </a:pPr>
            <a:r>
              <a:rPr lang="en-US" sz="2400" dirty="0"/>
              <a:t>June 18-20, for resolution of initial SA ballot comments, and start SA first recirc on a D5.0</a:t>
            </a:r>
          </a:p>
          <a:p>
            <a:pPr marL="457200" indent="-457200">
              <a:buFont typeface="Arial" panose="020B0604020202020204" pitchFamily="34" charset="0"/>
              <a:buChar char="•"/>
            </a:pPr>
            <a:r>
              <a:rPr lang="en-US" sz="2400" dirty="0"/>
              <a:t>CommScope, Sunnyvale, CA, USA</a:t>
            </a:r>
          </a:p>
          <a:p>
            <a:r>
              <a:rPr lang="en-US" sz="2400" dirty="0"/>
              <a:t>	</a:t>
            </a:r>
          </a:p>
          <a:p>
            <a:endParaRPr lang="en-US" dirty="0"/>
          </a:p>
          <a:p>
            <a:pPr>
              <a:spcBef>
                <a:spcPts val="0"/>
              </a:spcBef>
            </a:pPr>
            <a:r>
              <a:rPr lang="en-US" sz="2400" dirty="0"/>
              <a:t>Moved:</a:t>
            </a:r>
          </a:p>
          <a:p>
            <a:pPr>
              <a:spcBef>
                <a:spcPts val="0"/>
              </a:spcBef>
            </a:pPr>
            <a:r>
              <a:rPr lang="en-US" sz="2400" dirty="0"/>
              <a:t>Second:</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Tree>
    <p:extLst>
      <p:ext uri="{BB962C8B-B14F-4D97-AF65-F5344CB8AC3E}">
        <p14:creationId xmlns:p14="http://schemas.microsoft.com/office/powerpoint/2010/main" val="3096091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42728</TotalTime>
  <Words>4037</Words>
  <Application>Microsoft Office PowerPoint</Application>
  <PresentationFormat>Widescreen</PresentationFormat>
  <Paragraphs>534</Paragraphs>
  <Slides>64</Slides>
  <Notes>29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1"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#31 – LB283 comment resolution</vt:lpstr>
      <vt:lpstr>Motion 32: P802.11bh recirculation letter ballot</vt:lpstr>
      <vt:lpstr>Motion 33: P802.11bh Report to EC</vt:lpstr>
      <vt:lpstr>Motion 34: P802.11bh Conditional SA Ballot</vt:lpstr>
      <vt:lpstr>Motion 35: P802.11bh PAR re-affirmation</vt:lpstr>
      <vt:lpstr>Motion 36: P802.11bh CSD re-affirmation</vt:lpstr>
      <vt:lpstr>April 9, 2024 (CRC Teleconference)</vt:lpstr>
      <vt:lpstr>Motion 37: LB284 comment resolution</vt:lpstr>
      <vt:lpstr>Motion 38: P802.11bh Initial SA letter ballot</vt:lpstr>
      <vt:lpstr>May 2024 (Interim session)</vt:lpstr>
      <vt:lpstr>Motion 39 – Initial SA comment resolution</vt:lpstr>
      <vt:lpstr>Motion 40 – Device ID in non-FILS Association Req/Rsp</vt:lpstr>
      <vt:lpstr>Motion 41 – TGbh face-to-face ad hoc, June 2024</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306</cp:revision>
  <cp:lastPrinted>1601-01-01T00:00:00Z</cp:lastPrinted>
  <dcterms:created xsi:type="dcterms:W3CDTF">2021-01-26T19:12:38Z</dcterms:created>
  <dcterms:modified xsi:type="dcterms:W3CDTF">2024-05-16T09:19:03Z</dcterms:modified>
</cp:coreProperties>
</file>