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6" d="100"/>
          <a:sy n="76" d="100"/>
        </p:scale>
        <p:origin x="426"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24/04/05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802.11-22/0651r41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April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a:t>
            </a:r>
            <a:r>
              <a:rPr lang="en-US" dirty="0">
                <a:highlight>
                  <a:srgbClr val="FFFF00"/>
                </a:highlight>
              </a:rPr>
              <a:t>37?</a:t>
            </a:r>
            <a:r>
              <a:rPr lang="en-US" dirty="0"/>
              <a:t>: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solidFill>
                  <a:schemeClr val="tx1"/>
                </a:solidFill>
                <a:highlight>
                  <a:srgbClr val="FFFF00"/>
                </a:highlight>
              </a:rPr>
              <a:t>11-24/0669r?</a:t>
            </a:r>
            <a:r>
              <a:rPr lang="en-US" sz="2000" b="0" dirty="0">
                <a:highlight>
                  <a:srgbClr val="FFFF00"/>
                </a:highlight>
              </a:rPr>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Yes: , No: , Abstain:  </a:t>
            </a:r>
            <a:r>
              <a:rPr lang="en-US" sz="2000" dirty="0">
                <a:highlight>
                  <a:srgbClr val="FFFF00"/>
                </a:highlight>
              </a:rPr>
              <a:t>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a:t>
            </a:r>
            <a:r>
              <a:rPr lang="en-US" dirty="0">
                <a:highlight>
                  <a:srgbClr val="FFFF00"/>
                </a:highlight>
              </a:rPr>
              <a:t>38?</a:t>
            </a:r>
            <a:r>
              <a:rPr lang="en-US" dirty="0"/>
              <a:t>: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 Second: </a:t>
            </a:r>
          </a:p>
          <a:p>
            <a:endParaRPr lang="en-US" sz="1800" dirty="0"/>
          </a:p>
          <a:p>
            <a:pPr>
              <a:spcBef>
                <a:spcPts val="0"/>
              </a:spcBef>
            </a:pPr>
            <a:r>
              <a:rPr lang="en-US" sz="2000" dirty="0"/>
              <a:t>Result: Yes: , No: , Abstain:  </a:t>
            </a:r>
            <a:r>
              <a:rPr lang="en-US" sz="2000" dirty="0">
                <a:highlight>
                  <a:srgbClr val="FFFF00"/>
                </a:highlight>
              </a:rPr>
              <a:t> (Motion Passes/Fails)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42632</TotalTime>
  <Words>3815</Words>
  <Application>Microsoft Office PowerPoint</Application>
  <PresentationFormat>Widescreen</PresentationFormat>
  <Paragraphs>504</Paragraphs>
  <Slides>60</Slides>
  <Notes>28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7"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300</cp:revision>
  <cp:lastPrinted>1601-01-01T00:00:00Z</cp:lastPrinted>
  <dcterms:created xsi:type="dcterms:W3CDTF">2021-01-26T19:12:38Z</dcterms:created>
  <dcterms:modified xsi:type="dcterms:W3CDTF">2024-04-08T14:33:48Z</dcterms:modified>
</cp:coreProperties>
</file>