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7" r:id="rId43"/>
    <p:sldId id="2418" r:id="rId44"/>
    <p:sldId id="1041" r:id="rId4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5" d="100"/>
          <a:sy n="85" d="100"/>
        </p:scale>
        <p:origin x="114"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802.11-22/0651r29</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0651-18-00bh-tgbh-motions-list.pptx" TargetMode="External"/><Relationship Id="rId2" Type="http://schemas.openxmlformats.org/officeDocument/2006/relationships/hyperlink" Target="https://mentor.ieee.org/802.11/dcn/23/11-23-1152-27-00bh-ieee-802-11bh-lb274-comments.xls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a:t>
            </a:r>
          </a:p>
          <a:p>
            <a:r>
              <a:rPr lang="en-US" dirty="0"/>
              <a:t>Seconded: </a:t>
            </a:r>
          </a:p>
          <a:p>
            <a:r>
              <a:rPr lang="en-US" dirty="0"/>
              <a:t>Result: </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#xx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11-23/1152rXX</a:t>
            </a:r>
            <a:r>
              <a:rPr lang="en-US" b="0" dirty="0"/>
              <a:t> marked “Ready for motion”, and incorporate the text changes into the latest TGbh draft:</a:t>
            </a:r>
          </a:p>
          <a:p>
            <a:r>
              <a:rPr lang="en-US" b="0" dirty="0"/>
              <a:t>- CIDs: </a:t>
            </a:r>
          </a:p>
          <a:p>
            <a:r>
              <a:rPr lang="en-US" dirty="0"/>
              <a:t>Moved:</a:t>
            </a:r>
          </a:p>
          <a:p>
            <a:r>
              <a:rPr lang="en-US" dirty="0"/>
              <a:t>Seconded:</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#xx: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11-23/1152rXX</a:t>
            </a:r>
            <a:r>
              <a:rPr lang="en-US" sz="2000" dirty="0"/>
              <a:t> and motions 23 and xx of </a:t>
            </a:r>
            <a:r>
              <a:rPr lang="en-US" sz="2000" dirty="0">
                <a:hlinkClick r:id="rId3"/>
              </a:rPr>
              <a:t>11-22/0651rXX</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xx (15? 20?) day Working Group Recirculation Ballot asking the question “Should P802.11bh D2.0 be forwarded to SA Ballot?”</a:t>
            </a:r>
          </a:p>
          <a:p>
            <a:endParaRPr lang="en-US" sz="2000" dirty="0"/>
          </a:p>
          <a:p>
            <a:endParaRPr lang="en-US" sz="2000" dirty="0"/>
          </a:p>
          <a:p>
            <a:r>
              <a:rPr lang="en-US" sz="2000" dirty="0"/>
              <a:t>Moved:</a:t>
            </a:r>
          </a:p>
          <a:p>
            <a:r>
              <a:rPr lang="en-US" sz="2000" dirty="0"/>
              <a:t>Second:</a:t>
            </a:r>
          </a:p>
          <a:p>
            <a:endParaRPr lang="en-US" sz="2000" dirty="0"/>
          </a:p>
          <a:p>
            <a:endParaRPr lang="en-US" sz="2000" dirty="0"/>
          </a:p>
          <a:p>
            <a:r>
              <a:rPr lang="en-US" sz="2000" dirty="0"/>
              <a:t>Result: Yes:, No: , Abstain:  / (Motion )</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21476963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xx: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11-23/XXXXr0 to the WBA, attaching P802.11bh D1.0, and </a:t>
            </a:r>
            <a:r>
              <a:rPr lang="en-US" dirty="0">
                <a:solidFill>
                  <a:schemeClr val="tx1"/>
                </a:solidFill>
              </a:rPr>
              <a:t>granting the WG chair editorial license.</a:t>
            </a:r>
            <a:endParaRPr lang="en-US" dirty="0"/>
          </a:p>
          <a:p>
            <a:endParaRPr lang="en-US" dirty="0"/>
          </a:p>
          <a:p>
            <a:r>
              <a:rPr lang="en-US" dirty="0"/>
              <a:t>Moved:</a:t>
            </a:r>
          </a:p>
          <a:p>
            <a:r>
              <a:rPr lang="en-US" dirty="0"/>
              <a:t>Second:</a:t>
            </a:r>
          </a:p>
          <a:p>
            <a:endParaRPr lang="en-US" dirty="0"/>
          </a:p>
          <a:p>
            <a:endParaRPr lang="en-US" dirty="0"/>
          </a:p>
          <a:p>
            <a:endParaRPr lang="en-US" dirty="0"/>
          </a:p>
          <a:p>
            <a:r>
              <a:rPr lang="en-US" dirty="0"/>
              <a:t>Result: Yes:, No: , Abstain: (Motion )</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37006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31565</TotalTime>
  <Words>2643</Words>
  <Application>Microsoft Office PowerPoint</Application>
  <PresentationFormat>Widescreen</PresentationFormat>
  <Paragraphs>367</Paragraphs>
  <Slides>44</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1"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#xx – LB274 comment resolution</vt:lpstr>
      <vt:lpstr>Motion #xx: P802.11bh recirculation letter ballot</vt:lpstr>
      <vt:lpstr>Motion xx: WBA liaison for TGbh</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253</cp:revision>
  <cp:lastPrinted>1601-01-01T00:00:00Z</cp:lastPrinted>
  <dcterms:created xsi:type="dcterms:W3CDTF">2021-01-26T19:12:38Z</dcterms:created>
  <dcterms:modified xsi:type="dcterms:W3CDTF">2023-11-07T17:52:33Z</dcterms:modified>
</cp:coreProperties>
</file>