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91" d="100"/>
          <a:sy n="91" d="100"/>
        </p:scale>
        <p:origin x="207" y="5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802.11-22/0651r26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2023-10-27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a:t>
            </a:r>
          </a:p>
          <a:p>
            <a:r>
              <a:rPr lang="en-US" dirty="0"/>
              <a:t>Seconded: </a:t>
            </a:r>
          </a:p>
          <a:p>
            <a:r>
              <a:rPr lang="en-US" dirty="0"/>
              <a:t>Result: </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28831</TotalTime>
  <Words>2338</Words>
  <Application>Microsoft Office PowerPoint</Application>
  <PresentationFormat>Widescreen</PresentationFormat>
  <Paragraphs>322</Paragraphs>
  <Slides>39</Slides>
  <Notes>24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6"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244</cp:revision>
  <cp:lastPrinted>1601-01-01T00:00:00Z</cp:lastPrinted>
  <dcterms:created xsi:type="dcterms:W3CDTF">2021-01-26T19:12:38Z</dcterms:created>
  <dcterms:modified xsi:type="dcterms:W3CDTF">2023-10-27T10:05:57Z</dcterms:modified>
</cp:coreProperties>
</file>