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8" autoAdjust="0"/>
    <p:restoredTop sz="94660"/>
  </p:normalViewPr>
  <p:slideViewPr>
    <p:cSldViewPr>
      <p:cViewPr varScale="1">
        <p:scale>
          <a:sx n="161" d="100"/>
          <a:sy n="161" d="100"/>
        </p:scale>
        <p:origin x="348" y="13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802.11-22/0651r23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August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2023-08-22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27763</TotalTime>
  <Words>1986</Words>
  <Application>Microsoft Office PowerPoint</Application>
  <PresentationFormat>Widescreen</PresentationFormat>
  <Paragraphs>294</Paragraphs>
  <Slides>35</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2"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240</cp:revision>
  <cp:lastPrinted>1601-01-01T00:00:00Z</cp:lastPrinted>
  <dcterms:created xsi:type="dcterms:W3CDTF">2021-01-26T19:12:38Z</dcterms:created>
  <dcterms:modified xsi:type="dcterms:W3CDTF">2023-08-22T16:05:03Z</dcterms:modified>
</cp:coreProperties>
</file>