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154" d="100"/>
          <a:sy n="154" d="100"/>
        </p:scale>
        <p:origin x="852"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802.11-22/0651r21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(Motion passes)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26240</TotalTime>
  <Words>1704</Words>
  <Application>Microsoft Office PowerPoint</Application>
  <PresentationFormat>Widescreen</PresentationFormat>
  <Paragraphs>280</Paragraphs>
  <Slides>33</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234</cp:revision>
  <cp:lastPrinted>1601-01-01T00:00:00Z</cp:lastPrinted>
  <dcterms:created xsi:type="dcterms:W3CDTF">2021-01-26T19:12:38Z</dcterms:created>
  <dcterms:modified xsi:type="dcterms:W3CDTF">2023-07-13T08:13:03Z</dcterms:modified>
</cp:coreProperties>
</file>