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71" d="100"/>
          <a:sy n="71" d="100"/>
        </p:scale>
        <p:origin x="84" y="18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802.11-22/0651r18</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2023-05-07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a:t>
            </a:r>
          </a:p>
          <a:p>
            <a:r>
              <a:rPr lang="en-US" dirty="0"/>
              <a:t>Seconded:</a:t>
            </a:r>
          </a:p>
          <a:p>
            <a:r>
              <a:rPr lang="en-US" dirty="0"/>
              <a:t>Result: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a:t>
            </a:r>
          </a:p>
          <a:p>
            <a:r>
              <a:rPr lang="en-US" sz="2000" dirty="0"/>
              <a:t>Second:</a:t>
            </a:r>
          </a:p>
          <a:p>
            <a:endParaRPr lang="en-US" sz="2000" dirty="0"/>
          </a:p>
          <a:p>
            <a:endParaRPr lang="en-US" sz="2000" dirty="0"/>
          </a:p>
          <a:p>
            <a:endParaRPr lang="en-US" sz="2000" dirty="0"/>
          </a:p>
          <a:p>
            <a:r>
              <a:rPr lang="en-US" sz="2000" dirty="0"/>
              <a:t>Result: Yes: xx, No: xx, Abstain: xx / Unanimous consent (Motion passes/fails)</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25272</TotalTime>
  <Words>1605</Words>
  <Application>Microsoft Office PowerPoint</Application>
  <PresentationFormat>Widescreen</PresentationFormat>
  <Paragraphs>267</Paragraphs>
  <Slides>31</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229</cp:revision>
  <cp:lastPrinted>1601-01-01T00:00:00Z</cp:lastPrinted>
  <dcterms:created xsi:type="dcterms:W3CDTF">2021-01-26T19:12:38Z</dcterms:created>
  <dcterms:modified xsi:type="dcterms:W3CDTF">2023-05-07T19:39:48Z</dcterms:modified>
</cp:coreProperties>
</file>