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9" r:id="rId27"/>
    <p:sldId id="2387" r:id="rId28"/>
    <p:sldId id="2398"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153"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2/11-22-0973-18-00bh-cc41-comments-against-d0-2.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11-22/0973r18</a:t>
            </a:r>
            <a:r>
              <a:rPr lang="en-US" b="0" dirty="0"/>
              <a:t>: </a:t>
            </a:r>
          </a:p>
          <a:p>
            <a:pPr>
              <a:buFont typeface="Arial" panose="020B0604020202020204" pitchFamily="34" charset="0"/>
              <a:buChar char="•"/>
            </a:pPr>
            <a:r>
              <a:rPr lang="en-US" b="0" dirty="0"/>
              <a:t>CIDs 2, 3, 4, 6, 8, 10, 11, 12, 15, 17, 24, 25, 26, 27, 30, 31, 33, 45, 47, 49, 50, 51, 52, 53, 58, 63, 65; and</a:t>
            </a:r>
          </a:p>
          <a:p>
            <a:pPr>
              <a:buFont typeface="Arial" panose="020B0604020202020204" pitchFamily="34" charset="0"/>
              <a:buChar char="•"/>
            </a:pPr>
            <a:r>
              <a:rPr lang="en-US" b="0" dirty="0"/>
              <a:t>CIDs 32, 62, 16</a:t>
            </a:r>
          </a:p>
          <a:p>
            <a:pPr>
              <a:buFont typeface="Arial" panose="020B0604020202020204" pitchFamily="34" charset="0"/>
              <a:buChar char="•"/>
            </a:pPr>
            <a:r>
              <a:rPr lang="en-US" b="0" dirty="0">
                <a:highlight>
                  <a:srgbClr val="FFFF00"/>
                </a:highlight>
              </a:rPr>
              <a:t>CIDs 19, 20, 5, 35 ??</a:t>
            </a:r>
          </a:p>
          <a:p>
            <a:r>
              <a:rPr lang="en-US" b="0" dirty="0"/>
              <a:t>and incorporate the text changes into the latest TGbh draft.</a:t>
            </a:r>
          </a:p>
          <a:p>
            <a:r>
              <a:rPr lang="en-US" b="0" dirty="0"/>
              <a:t>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3843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Additional solution(s)</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7, 9, 36, 40, 41, 42, 61 and 64  as:</a:t>
            </a:r>
          </a:p>
          <a:p>
            <a:pPr>
              <a:buFont typeface="Arial" panose="020B0604020202020204" pitchFamily="34" charset="0"/>
              <a:buChar char="•"/>
            </a:pPr>
            <a:r>
              <a:rPr lang="en-US" b="0" dirty="0"/>
              <a:t>Rejected.  The task group had extensive discussions on a number of potential additional solutions and held several straw polls in an attempt to find a technical solution to add to the draft.  (See minutes of TGbh from July 2022 through March 2023.)  It was the final consensus that no additional mechanism is appropriate to be added.</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056542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CC41 comment resolution</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listed below:</a:t>
            </a:r>
          </a:p>
          <a:p>
            <a:pPr>
              <a:buFont typeface="Arial" panose="020B0604020202020204" pitchFamily="34" charset="0"/>
              <a:buChar char="•"/>
            </a:pPr>
            <a:r>
              <a:rPr lang="en-US" b="0" dirty="0"/>
              <a:t>CID 12: Rejected.  The comment has been withdrawn by the commenter.</a:t>
            </a:r>
          </a:p>
          <a:p>
            <a:pPr>
              <a:buFont typeface="Arial" panose="020B0604020202020204" pitchFamily="34" charset="0"/>
              <a:buChar char="•"/>
            </a:pPr>
            <a:r>
              <a:rPr lang="en-US" b="0" dirty="0"/>
              <a:t>CID 25: Revised.  Replace occurrences of </a:t>
            </a:r>
            <a:r>
              <a:rPr lang="fr-FR" b="0" dirty="0"/>
              <a:t>"identifier" , "opaque identifier", "blob", and "ID</a:t>
            </a:r>
            <a:r>
              <a:rPr lang="en-US" b="0" dirty="0"/>
              <a:t>” with “Device ID”.  (Note this is in addition to other changes in 11-22/1329r15.)</a:t>
            </a:r>
          </a:p>
          <a:p>
            <a:pPr>
              <a:buFont typeface="Arial" panose="020B0604020202020204" pitchFamily="34" charset="0"/>
              <a:buChar char="•"/>
            </a:pPr>
            <a:r>
              <a:rPr lang="en-US" b="0" dirty="0"/>
              <a:t>CID 58: Revised.  Replace “device identifier”, “opaque identifier” and “identifier” with “Device ID”</a:t>
            </a:r>
          </a:p>
          <a:p>
            <a:r>
              <a:rPr lang="en-US" b="0" dirty="0"/>
              <a:t>and incorporate the text changes into the latest TGbh draft.</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19911</TotalTime>
  <Words>1453</Words>
  <Application>Microsoft Office PowerPoint</Application>
  <PresentationFormat>Widescreen</PresentationFormat>
  <Paragraphs>246</Paragraphs>
  <Slides>28</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TBD</vt:lpstr>
      <vt:lpstr>Motion # – CC41 comment resolution</vt:lpstr>
      <vt:lpstr>Motion #X – Additional solution(s)</vt:lpstr>
      <vt:lpstr>Motion #X – CC41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217</cp:revision>
  <cp:lastPrinted>1601-01-01T00:00:00Z</cp:lastPrinted>
  <dcterms:created xsi:type="dcterms:W3CDTF">2021-01-26T19:12:38Z</dcterms:created>
  <dcterms:modified xsi:type="dcterms:W3CDTF">2023-03-16T10:36:43Z</dcterms:modified>
</cp:coreProperties>
</file>