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  <p:sldId id="2384" r:id="rId13"/>
    <p:sldId id="2378" r:id="rId14"/>
    <p:sldId id="2383" r:id="rId15"/>
    <p:sldId id="2388" r:id="rId16"/>
    <p:sldId id="2386" r:id="rId17"/>
    <p:sldId id="2385" r:id="rId18"/>
    <p:sldId id="2389" r:id="rId19"/>
    <p:sldId id="2391" r:id="rId20"/>
    <p:sldId id="2392" r:id="rId21"/>
    <p:sldId id="2393" r:id="rId22"/>
    <p:sldId id="2395" r:id="rId23"/>
    <p:sldId id="2394" r:id="rId24"/>
    <p:sldId id="2396" r:id="rId25"/>
    <p:sldId id="2390" r:id="rId26"/>
    <p:sldId id="2387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158" d="100"/>
          <a:sy n="158" d="100"/>
        </p:scale>
        <p:origin x="318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80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2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2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42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31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34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802.11-22/0651r11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February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771-01-00bh-rsn-capability-indication-for-p802-11bh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741-02-00bh-suggestions-for-remaining-fix-ups-in-tgbh-d0-1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8-00bh-cc41-comments-against-d0-2.xls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10-00bh-cc41-comments-against-d0-2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10-00bh-cc41-comments-against-d0-2.xls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599-03-00bh-revisions-to-rsn-extension-element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079-04-00bh-cr-for-sta-generated-id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2023-02-28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May 13, 2022 (Interim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#7 – D0.1 update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accept changes to the IEEE802.11bh D0.1 draft as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u="sng" dirty="0">
                <a:solidFill>
                  <a:schemeClr val="tx1"/>
                </a:solidFill>
                <a:hlinkClick r:id="rId3"/>
              </a:rPr>
              <a:t>11-22/0771r1</a:t>
            </a:r>
            <a:r>
              <a:rPr lang="en-GB" altLang="en-US" sz="2400" u="sng" dirty="0">
                <a:solidFill>
                  <a:schemeClr val="tx1"/>
                </a:solidFill>
              </a:rPr>
              <a:t>  </a:t>
            </a:r>
            <a:r>
              <a:rPr lang="en-US" dirty="0"/>
              <a:t>RSN capability indication for P802.11bh</a:t>
            </a:r>
            <a:endParaRPr lang="en-GB" altLang="en-US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hlinkClick r:id="rId4"/>
              </a:rPr>
              <a:t>11-22/0741r2</a:t>
            </a:r>
            <a:r>
              <a:rPr lang="en-GB" altLang="en-US" dirty="0">
                <a:solidFill>
                  <a:schemeClr val="tx1"/>
                </a:solidFill>
              </a:rPr>
              <a:t> – Suggestions for remaining fix ups in TGbh D0.1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u="sng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Moved: Jouni Malinen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Seconded: Amelia Andersdotter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Results: </a:t>
            </a:r>
            <a:r>
              <a:rPr lang="en-GB" altLang="en-US" dirty="0">
                <a:solidFill>
                  <a:schemeClr val="tx1"/>
                </a:solidFill>
                <a:highlight>
                  <a:srgbClr val="00FF00"/>
                </a:highlight>
              </a:rPr>
              <a:t>Unanimous</a:t>
            </a:r>
            <a:endParaRPr lang="en-US" altLang="en-US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64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#8 - TGbh Comment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 the editor to prepare P802.11bh/D0.2, and</a:t>
            </a:r>
          </a:p>
          <a:p>
            <a:r>
              <a:rPr lang="en-US" b="0" dirty="0"/>
              <a:t>approve a 30 day Comment Collection requesting comment on the draft.</a:t>
            </a:r>
          </a:p>
          <a:p>
            <a:endParaRPr lang="en-US" b="0" dirty="0"/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7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August 30,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872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11-22/0973r8</a:t>
            </a:r>
            <a:r>
              <a:rPr lang="en-US" b="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1, 3, 13, 14, 55, 59, 60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Jay Yang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 Consent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6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 – Specific TGbh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Motion:</a:t>
            </a:r>
          </a:p>
          <a:p>
            <a:r>
              <a:rPr lang="en-US" b="0" dirty="0"/>
              <a:t>o	802.11bh shall provide a mechanism for the infrastructure to identify a previously known non-AP STA that is using a randomized MAC address, when that STA transmits Public Action frames, Authentication/Association Request frames and post-association Probe Request frames.</a:t>
            </a:r>
          </a:p>
          <a:p>
            <a:r>
              <a:rPr lang="en-US" b="0" dirty="0"/>
              <a:t>o	Note: the mechanism shall not decrease users’ privacy.</a:t>
            </a:r>
          </a:p>
          <a:p>
            <a:endParaRPr lang="en-US" b="0" dirty="0"/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Joe Levy</a:t>
            </a:r>
          </a:p>
          <a:p>
            <a:r>
              <a:rPr lang="en-US" dirty="0"/>
              <a:t>Result: 11-7-3  </a:t>
            </a:r>
            <a:r>
              <a:rPr lang="en-US" dirty="0">
                <a:highlight>
                  <a:srgbClr val="FF0000"/>
                </a:highlight>
              </a:rPr>
              <a:t>Motion fails.  </a:t>
            </a:r>
            <a:r>
              <a:rPr lang="en-US" dirty="0"/>
              <a:t>(Deemed technical, and needed 75%)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0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Sept 15, 2022 (Interim session)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9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11-22/0973r10</a:t>
            </a:r>
            <a:r>
              <a:rPr lang="en-US" b="0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21, 22, 23, 34, 54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Peter Yee</a:t>
            </a:r>
          </a:p>
          <a:p>
            <a:r>
              <a:rPr lang="en-US" dirty="0"/>
              <a:t>Seconded: Kurt Lumbatis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UC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32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11-22/0973r10</a:t>
            </a:r>
            <a:r>
              <a:rPr lang="en-US" b="0" dirty="0"/>
              <a:t> (per 11-22/1078r0):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51, 52</a:t>
            </a:r>
            <a:r>
              <a:rPr lang="en-US" dirty="0"/>
              <a:t>.</a:t>
            </a:r>
            <a:endParaRPr lang="en-US" b="0" dirty="0"/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Sidharth Thakur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UC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665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Nov 15, 2022 (Plenary session, part 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454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 – dot11DeviceIDActivated MIB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text changes in </a:t>
            </a:r>
            <a:r>
              <a:rPr lang="en-US" altLang="en-US" b="0" dirty="0">
                <a:solidFill>
                  <a:schemeClr val="tx1"/>
                </a:solidFill>
                <a:hlinkClick r:id="rId2"/>
              </a:rPr>
              <a:t>11-22/1599r3</a:t>
            </a:r>
            <a:r>
              <a:rPr lang="en-US" b="0" dirty="0"/>
              <a:t> 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Jay Yang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14-2-10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8578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Feb 28, 2023 (Teleconference)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117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 – RRCM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text changes in </a:t>
            </a:r>
            <a:r>
              <a:rPr lang="en-US" b="0" dirty="0">
                <a:hlinkClick r:id="rId2"/>
              </a:rPr>
              <a:t>11-22/1079r4</a:t>
            </a:r>
            <a:r>
              <a:rPr lang="en-US" b="0" dirty="0"/>
              <a:t>, Option 1, 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Okan Mutgan</a:t>
            </a:r>
          </a:p>
          <a:p>
            <a:r>
              <a:rPr lang="en-US" dirty="0"/>
              <a:t>Result: 8Y 17N 4A – </a:t>
            </a:r>
            <a:r>
              <a:rPr lang="en-US" dirty="0">
                <a:highlight>
                  <a:srgbClr val="FF0000"/>
                </a:highlight>
              </a:rPr>
              <a:t>Motion fails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755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13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r>
              <a:rPr lang="en-US" b="0" dirty="0"/>
              <a:t>Move to approve the resolutions to the CIDs listed below: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12: Revised.  Replace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25: Revised.  Replace” occurrences of </a:t>
            </a:r>
            <a:r>
              <a:rPr lang="fr-FR" b="0" dirty="0"/>
              <a:t>"identifier" , "opaque identifier", "blob", "ID</a:t>
            </a:r>
            <a:r>
              <a:rPr lang="en-US" b="0" dirty="0"/>
              <a:t>” and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58: Revised.  Replace “device identifier”, “opaque identifier” and “identifier” with “Persistent Opaque Identifier (POI)”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54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18506</TotalTime>
  <Words>1239</Words>
  <Application>Microsoft Office PowerPoint</Application>
  <PresentationFormat>Widescreen</PresentationFormat>
  <Paragraphs>228</Paragraphs>
  <Slides>26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  <vt:lpstr>May 13, 2022 (Interim session)</vt:lpstr>
      <vt:lpstr>Motion #7 – D0.1 update</vt:lpstr>
      <vt:lpstr>Motion #8 - TGbh Comment Collection</vt:lpstr>
      <vt:lpstr>August 30, 2022 (Teleconference)</vt:lpstr>
      <vt:lpstr>Motion #9 – CC41 comment resolution</vt:lpstr>
      <vt:lpstr>Motion #10 – Specific TGbh Scenarios</vt:lpstr>
      <vt:lpstr>Sept 15, 2022 (Interim session)</vt:lpstr>
      <vt:lpstr>Motion #11 – CC41 comment resolution</vt:lpstr>
      <vt:lpstr>Motion #12 – CC41 comment resolution</vt:lpstr>
      <vt:lpstr>Nov 15, 2022 (Plenary session, part 1)</vt:lpstr>
      <vt:lpstr>Motion #13 – dot11DeviceIDActivated MIB attribute</vt:lpstr>
      <vt:lpstr>Feb 28, 2023 (Teleconference)</vt:lpstr>
      <vt:lpstr>Motion #14 – RRCM</vt:lpstr>
      <vt:lpstr>TBD</vt:lpstr>
      <vt:lpstr>Motion #X – CC41 comment resolution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Motions List</dc:title>
  <dc:creator>Hamilton, Mark</dc:creator>
  <cp:keywords>11-22-0651</cp:keywords>
  <cp:lastModifiedBy>Hamilton, Mark</cp:lastModifiedBy>
  <cp:revision>211</cp:revision>
  <cp:lastPrinted>1601-01-01T00:00:00Z</cp:lastPrinted>
  <dcterms:created xsi:type="dcterms:W3CDTF">2021-01-26T19:12:38Z</dcterms:created>
  <dcterms:modified xsi:type="dcterms:W3CDTF">2023-02-28T16:33:13Z</dcterms:modified>
</cp:coreProperties>
</file>